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9" r:id="rId6"/>
    <p:sldId id="270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E6A56B-2ABA-4E79-93D1-191B9977A716}" v="15" dt="2019-11-13T20:24:40.3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72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emeens, Larissa A" userId="S::lacremeens@usi.edu::0f2503de-0030-403c-8000-015b9fd4f75d" providerId="AD" clId="Web-{00E6A56B-2ABA-4E79-93D1-191B9977A716}"/>
    <pc:docChg chg="modSld sldOrd">
      <pc:chgData name="Cremeens, Larissa A" userId="S::lacremeens@usi.edu::0f2503de-0030-403c-8000-015b9fd4f75d" providerId="AD" clId="Web-{00E6A56B-2ABA-4E79-93D1-191B9977A716}" dt="2019-11-13T20:24:40.361" v="14"/>
      <pc:docMkLst>
        <pc:docMk/>
      </pc:docMkLst>
      <pc:sldChg chg="modSp ord">
        <pc:chgData name="Cremeens, Larissa A" userId="S::lacremeens@usi.edu::0f2503de-0030-403c-8000-015b9fd4f75d" providerId="AD" clId="Web-{00E6A56B-2ABA-4E79-93D1-191B9977A716}" dt="2019-11-13T20:24:40.361" v="14"/>
        <pc:sldMkLst>
          <pc:docMk/>
          <pc:sldMk cId="3653832264" sldId="275"/>
        </pc:sldMkLst>
        <pc:spChg chg="mod">
          <ac:chgData name="Cremeens, Larissa A" userId="S::lacremeens@usi.edu::0f2503de-0030-403c-8000-015b9fd4f75d" providerId="AD" clId="Web-{00E6A56B-2ABA-4E79-93D1-191B9977A716}" dt="2019-11-13T20:24:40.267" v="12" actId="20577"/>
          <ac:spMkLst>
            <pc:docMk/>
            <pc:sldMk cId="3653832264" sldId="275"/>
            <ac:spMk id="4" creationId="{CA00AC2B-7A9C-5A40-9097-1316B1DAA6D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050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20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4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41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825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69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01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630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96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23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37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72018-718A-8145-8A72-D3F9A70F2C64}" type="datetimeFigureOut">
              <a:rPr lang="en-US" smtClean="0"/>
              <a:t>12/11/19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1D585-B742-F74B-92D2-C136C1F35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1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si.edu/onlinelearning/students/netiquette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si.edu/it/email/setup-eagles-mail-on-your-mobile-device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 to Online Learning @ USI!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Online Learning Best Practices for Students Overview</a:t>
            </a:r>
          </a:p>
        </p:txBody>
      </p:sp>
    </p:spTree>
    <p:extLst>
      <p:ext uri="{BB962C8B-B14F-4D97-AF65-F5344CB8AC3E}">
        <p14:creationId xmlns:p14="http://schemas.microsoft.com/office/powerpoint/2010/main" val="3259950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Online Learning Best Practices for Students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0AC2B-7A9C-5A40-9097-1316B1DAA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 this section, we will review;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to be Prepared for Class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Overall Success Tips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Communication Expectations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Time Management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887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Be Prepared for Class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0AC2B-7A9C-5A40-9097-1316B1DAA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172" y="1524000"/>
            <a:ext cx="8969828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Check the Campus Store for required textbooks or other course material at least 2 weeks before start of class.</a:t>
            </a:r>
            <a:endParaRPr lang="en-US" sz="6600" dirty="0"/>
          </a:p>
          <a:p>
            <a:pPr lvl="1"/>
            <a:r>
              <a:rPr lang="en-US" dirty="0"/>
              <a:t>Order course material through the bookstore or purchase from another source. </a:t>
            </a:r>
            <a:endParaRPr lang="en-US" sz="5400" dirty="0"/>
          </a:p>
          <a:p>
            <a:r>
              <a:rPr lang="en-US" dirty="0"/>
              <a:t>Blackboard will open first day of class.</a:t>
            </a:r>
            <a:endParaRPr lang="en-US" sz="6600" dirty="0"/>
          </a:p>
          <a:p>
            <a:pPr lvl="1"/>
            <a:r>
              <a:rPr lang="en-US" dirty="0"/>
              <a:t>You will not see the course blackboard site until the instructor makes it available.</a:t>
            </a:r>
            <a:endParaRPr lang="en-US" sz="5400" dirty="0"/>
          </a:p>
          <a:p>
            <a:pPr lvl="1"/>
            <a:r>
              <a:rPr lang="en-US" dirty="0"/>
              <a:t>Once available, review course material noting assignments and due dates.</a:t>
            </a:r>
            <a:endParaRPr lang="en-US" sz="5400" dirty="0"/>
          </a:p>
          <a:p>
            <a:r>
              <a:rPr lang="en-US" dirty="0"/>
              <a:t>USI Email</a:t>
            </a:r>
            <a:endParaRPr lang="en-US" sz="6600" dirty="0"/>
          </a:p>
          <a:p>
            <a:pPr lvl="1"/>
            <a:r>
              <a:rPr lang="en-US" dirty="0"/>
              <a:t>All official information from USI comes through your USI email.</a:t>
            </a:r>
            <a:endParaRPr lang="en-US" sz="5400" dirty="0"/>
          </a:p>
          <a:p>
            <a:pPr lvl="1"/>
            <a:r>
              <a:rPr lang="en-US" dirty="0"/>
              <a:t>Check email regularly, even during breaks.</a:t>
            </a:r>
            <a:endParaRPr lang="en-US" sz="5400" dirty="0"/>
          </a:p>
          <a:p>
            <a:pPr lvl="1"/>
            <a:r>
              <a:rPr lang="en-US" dirty="0"/>
              <a:t>See IT guidelines for accessing USI email on your phone or tablet.  Do not forward USI email to another email system. </a:t>
            </a:r>
            <a:endParaRPr lang="en-US" sz="5400" dirty="0"/>
          </a:p>
          <a:p>
            <a:r>
              <a:rPr lang="en-US" dirty="0"/>
              <a:t>You will learn more about all of these areas later on in this online orientation. </a:t>
            </a:r>
            <a:endParaRPr lang="en-US" sz="6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220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/>
              <a:t>Overall Success Tips for Online Learners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0AC2B-7A9C-5A40-9097-1316B1DAA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000" dirty="0"/>
              <a:t>You need to be highly motivated</a:t>
            </a:r>
          </a:p>
          <a:p>
            <a:pPr lvl="1"/>
            <a:r>
              <a:rPr lang="en-US" sz="2600" dirty="0"/>
              <a:t>Need to be an independent learner, need to take responsibility for your learning</a:t>
            </a:r>
          </a:p>
          <a:p>
            <a:pPr lvl="1"/>
            <a:r>
              <a:rPr lang="en-US" sz="2600" dirty="0"/>
              <a:t>Self-regulated learners have higher success rates</a:t>
            </a:r>
          </a:p>
          <a:p>
            <a:r>
              <a:rPr lang="en-US" sz="3000" dirty="0"/>
              <a:t>Keep up with deadlines/due dates</a:t>
            </a:r>
          </a:p>
          <a:p>
            <a:pPr lvl="1"/>
            <a:r>
              <a:rPr lang="en-US" sz="2600" dirty="0"/>
              <a:t>Add reminders on your phone/calendar for major assignments due dates</a:t>
            </a:r>
          </a:p>
          <a:p>
            <a:r>
              <a:rPr lang="en-US" sz="3000" dirty="0"/>
              <a:t>Organizational skills</a:t>
            </a:r>
          </a:p>
          <a:p>
            <a:pPr lvl="1"/>
            <a:r>
              <a:rPr lang="en-US" sz="2600" dirty="0"/>
              <a:t>Set up a routine for studying </a:t>
            </a:r>
          </a:p>
          <a:p>
            <a:r>
              <a:rPr lang="en-US" sz="3000" dirty="0"/>
              <a:t>Adapt well to change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648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9" y="274638"/>
            <a:ext cx="8893627" cy="1143000"/>
          </a:xfrm>
        </p:spPr>
        <p:txBody>
          <a:bodyPr>
            <a:normAutofit/>
          </a:bodyPr>
          <a:lstStyle/>
          <a:p>
            <a:r>
              <a:rPr lang="en-US" b="1" dirty="0"/>
              <a:t>Communication Expectations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0AC2B-7A9C-5A40-9097-1316B1DAA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Review </a:t>
            </a:r>
            <a:r>
              <a:rPr lang="en-US" dirty="0">
                <a:hlinkClick r:id="rId3"/>
              </a:rPr>
              <a:t>Netiquette Guidelines</a:t>
            </a:r>
            <a:endParaRPr lang="en-US" dirty="0"/>
          </a:p>
          <a:p>
            <a:pPr lvl="1"/>
            <a:r>
              <a:rPr lang="en-US" dirty="0"/>
              <a:t>Click on the link icon within VoiceThread </a:t>
            </a:r>
          </a:p>
          <a:p>
            <a:r>
              <a:rPr lang="en-US" dirty="0"/>
              <a:t>Never be afraid to contact your Instructor</a:t>
            </a:r>
          </a:p>
          <a:p>
            <a:pPr lvl="1"/>
            <a:r>
              <a:rPr lang="en-US" dirty="0"/>
              <a:t>Email, phone number, office hours </a:t>
            </a:r>
          </a:p>
          <a:p>
            <a:r>
              <a:rPr lang="en-US" dirty="0"/>
              <a:t>Take advantage of opportunities offered from instructors to participate in office hours to clear up any questions/confusion you have from the content </a:t>
            </a:r>
          </a:p>
        </p:txBody>
      </p:sp>
      <p:pic>
        <p:nvPicPr>
          <p:cNvPr id="6" name="Picture 5" descr="Screeshot of how to access an embedded link within a VoiceThread presentation. ">
            <a:extLst>
              <a:ext uri="{FF2B5EF4-FFF2-40B4-BE49-F238E27FC236}">
                <a16:creationId xmlns:a16="http://schemas.microsoft.com/office/drawing/2014/main" id="{86A66515-2906-3844-90D9-E921E5AED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6757" y="1417638"/>
            <a:ext cx="826771" cy="131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9" y="274638"/>
            <a:ext cx="8893627" cy="1143000"/>
          </a:xfrm>
        </p:spPr>
        <p:txBody>
          <a:bodyPr>
            <a:noAutofit/>
          </a:bodyPr>
          <a:lstStyle/>
          <a:p>
            <a:r>
              <a:rPr lang="en-US" sz="3600" b="1" dirty="0"/>
              <a:t>Communication Expectations Continued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0AC2B-7A9C-5A40-9097-1316B1DAA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following are true in any communication forms (within Blackboard assignments, email, etc.) </a:t>
            </a:r>
          </a:p>
          <a:p>
            <a:pPr lvl="1"/>
            <a:r>
              <a:rPr lang="en-US" dirty="0"/>
              <a:t>Be friendly and civil with each other</a:t>
            </a:r>
          </a:p>
          <a:p>
            <a:pPr lvl="1"/>
            <a:r>
              <a:rPr lang="en-US" dirty="0"/>
              <a:t>Avoid abbreviations</a:t>
            </a:r>
          </a:p>
          <a:p>
            <a:pPr lvl="1"/>
            <a:r>
              <a:rPr lang="en-US" dirty="0"/>
              <a:t>Avoid text message language (i.e. lol, np, ty)</a:t>
            </a:r>
          </a:p>
          <a:p>
            <a:pPr lvl="1"/>
            <a:r>
              <a:rPr lang="en-US" dirty="0"/>
              <a:t>Avoid ALL CAPS (IT’S LIKE YELLING)</a:t>
            </a:r>
          </a:p>
          <a:p>
            <a:pPr lvl="1"/>
            <a:r>
              <a:rPr lang="en-US" dirty="0"/>
              <a:t>Be respectful to everyone</a:t>
            </a:r>
          </a:p>
          <a:p>
            <a:pPr lvl="1"/>
            <a:r>
              <a:rPr lang="en-US" dirty="0"/>
              <a:t>Stay on topic, write clearly and </a:t>
            </a:r>
            <a:r>
              <a:rPr lang="en-US" dirty="0" err="1"/>
              <a:t>consicely</a:t>
            </a:r>
            <a:endParaRPr lang="en-US" dirty="0"/>
          </a:p>
          <a:p>
            <a:pPr lvl="1"/>
            <a:r>
              <a:rPr lang="en-US" dirty="0"/>
              <a:t>Run a grammar/spell check</a:t>
            </a:r>
          </a:p>
        </p:txBody>
      </p:sp>
    </p:spTree>
    <p:extLst>
      <p:ext uri="{BB962C8B-B14F-4D97-AF65-F5344CB8AC3E}">
        <p14:creationId xmlns:p14="http://schemas.microsoft.com/office/powerpoint/2010/main" val="356658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9" y="274638"/>
            <a:ext cx="8893627" cy="1143000"/>
          </a:xfrm>
        </p:spPr>
        <p:txBody>
          <a:bodyPr>
            <a:noAutofit/>
          </a:bodyPr>
          <a:lstStyle/>
          <a:p>
            <a:r>
              <a:rPr lang="en-US" sz="3600" b="1" dirty="0"/>
              <a:t>Communication Expectations for Email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0AC2B-7A9C-5A40-9097-1316B1DAA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Keep the following in mind when emailing your instructor;</a:t>
            </a:r>
          </a:p>
          <a:p>
            <a:pPr lvl="1"/>
            <a:r>
              <a:rPr lang="en-US" dirty="0"/>
              <a:t>Use clear and specific subject lines, include the class information, section #, class assignment, etc.)</a:t>
            </a:r>
          </a:p>
          <a:p>
            <a:pPr lvl="1"/>
            <a:r>
              <a:rPr lang="en-US" dirty="0"/>
              <a:t>Include a proper greeting and closing</a:t>
            </a:r>
          </a:p>
          <a:p>
            <a:pPr lvl="1"/>
            <a:r>
              <a:rPr lang="en-US" dirty="0"/>
              <a:t>Always be professional</a:t>
            </a:r>
          </a:p>
          <a:p>
            <a:pPr lvl="1"/>
            <a:r>
              <a:rPr lang="en-US" dirty="0"/>
              <a:t>Don’t forward or copy another email without permission</a:t>
            </a:r>
          </a:p>
        </p:txBody>
      </p:sp>
    </p:spTree>
    <p:extLst>
      <p:ext uri="{BB962C8B-B14F-4D97-AF65-F5344CB8AC3E}">
        <p14:creationId xmlns:p14="http://schemas.microsoft.com/office/powerpoint/2010/main" val="1341725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9" y="274638"/>
            <a:ext cx="8893627" cy="1143000"/>
          </a:xfrm>
        </p:spPr>
        <p:txBody>
          <a:bodyPr>
            <a:noAutofit/>
          </a:bodyPr>
          <a:lstStyle/>
          <a:p>
            <a:r>
              <a:rPr lang="en-US" sz="3600" b="1" dirty="0"/>
              <a:t>Time Management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0AC2B-7A9C-5A40-9097-1316B1DAA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Don’t procrastinate</a:t>
            </a:r>
          </a:p>
          <a:p>
            <a:r>
              <a:rPr lang="en-US" dirty="0"/>
              <a:t>Minimize distractions in the online environment (i.e. spending time on social media while listening to lecture)</a:t>
            </a:r>
          </a:p>
          <a:p>
            <a:r>
              <a:rPr lang="en-US" dirty="0"/>
              <a:t>Set aside specific time in your schedule to attend to online course work </a:t>
            </a:r>
          </a:p>
          <a:p>
            <a:r>
              <a:rPr lang="en-US" dirty="0"/>
              <a:t>Sync your mobile phone with emails to stay up to date with course information</a:t>
            </a:r>
          </a:p>
          <a:p>
            <a:pPr lvl="1"/>
            <a:r>
              <a:rPr lang="en-US" dirty="0">
                <a:hlinkClick r:id="rId3"/>
              </a:rPr>
              <a:t>Setup Eagles Mail on your Mobile Device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080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D2FB2678A2D41478AB386A68D852E05" ma:contentTypeVersion="8" ma:contentTypeDescription="Create a new document." ma:contentTypeScope="" ma:versionID="66a0f15080408acf027cdc04a619d04e">
  <xsd:schema xmlns:xsd="http://www.w3.org/2001/XMLSchema" xmlns:xs="http://www.w3.org/2001/XMLSchema" xmlns:p="http://schemas.microsoft.com/office/2006/metadata/properties" xmlns:ns2="f1d1bac3-cb14-41d4-96f1-b8a8649a5aae" xmlns:ns3="0bf2551d-1d6f-41c8-bd00-27e31d8bdbfa" targetNamespace="http://schemas.microsoft.com/office/2006/metadata/properties" ma:root="true" ma:fieldsID="18944c5b7eea19c40a2cedc0326fd2f0" ns2:_="" ns3:_="">
    <xsd:import namespace="f1d1bac3-cb14-41d4-96f1-b8a8649a5aae"/>
    <xsd:import namespace="0bf2551d-1d6f-41c8-bd00-27e31d8bdb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d1bac3-cb14-41d4-96f1-b8a8649a5a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f2551d-1d6f-41c8-bd00-27e31d8bdbf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5F9C80-D47A-4D85-A841-2B95D86699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d1bac3-cb14-41d4-96f1-b8a8649a5aae"/>
    <ds:schemaRef ds:uri="0bf2551d-1d6f-41c8-bd00-27e31d8bdb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65CBFD-14A4-423F-ADC4-87E0202877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8A7D8E-C379-44B3-8E92-60F9BD713A0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464</Words>
  <Application>Microsoft Macintosh PowerPoint</Application>
  <PresentationFormat>On-screen Show 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Welcome to Online Learning @ USI!</vt:lpstr>
      <vt:lpstr>Online Learning Best Practices for Students</vt:lpstr>
      <vt:lpstr>Be Prepared for Class</vt:lpstr>
      <vt:lpstr>Overall Success Tips for Online Learners</vt:lpstr>
      <vt:lpstr>Communication Expectations</vt:lpstr>
      <vt:lpstr>Communication Expectations Continued</vt:lpstr>
      <vt:lpstr>Communication Expectations for Email</vt:lpstr>
      <vt:lpstr>Time Management</vt:lpstr>
    </vt:vector>
  </TitlesOfParts>
  <Company>University of Southern Indiana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Christopher Norrick</dc:creator>
  <cp:lastModifiedBy>Cremeens, Larissa A</cp:lastModifiedBy>
  <cp:revision>21</cp:revision>
  <dcterms:created xsi:type="dcterms:W3CDTF">2014-04-10T15:03:55Z</dcterms:created>
  <dcterms:modified xsi:type="dcterms:W3CDTF">2019-12-11T17:20:22Z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0x0101005D2FB2678A2D41478AB386A68D852E05</vt:lpwstr>
  </property>
</Properties>
</file>