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256" r:id="rId2"/>
    <p:sldId id="276" r:id="rId3"/>
    <p:sldId id="265" r:id="rId4"/>
    <p:sldId id="257" r:id="rId5"/>
    <p:sldId id="259" r:id="rId6"/>
    <p:sldId id="279" r:id="rId7"/>
    <p:sldId id="260" r:id="rId8"/>
    <p:sldId id="258" r:id="rId9"/>
    <p:sldId id="264" r:id="rId10"/>
    <p:sldId id="278" r:id="rId11"/>
    <p:sldId id="261" r:id="rId12"/>
    <p:sldId id="275" r:id="rId13"/>
    <p:sldId id="262" r:id="rId14"/>
    <p:sldId id="263" r:id="rId15"/>
    <p:sldId id="26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50B83-72C7-45FD-ACDE-FD642DE32FB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8C76F-88EF-4BD2-8D3F-34852AD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DDA-B393-4D1F-9B57-FD8731327F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Therapy options offered at counseling &amp; psychological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(explained)</a:t>
            </a:r>
          </a:p>
        </p:txBody>
      </p:sp>
    </p:spTree>
    <p:extLst>
      <p:ext uri="{BB962C8B-B14F-4D97-AF65-F5344CB8AC3E}">
        <p14:creationId xmlns:p14="http://schemas.microsoft.com/office/powerpoint/2010/main" val="112220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TIMELYCARE: VIRTUAL SCHEDULED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20027" y="2791326"/>
            <a:ext cx="4270247" cy="3101982"/>
          </a:xfrm>
        </p:spPr>
        <p:txBody>
          <a:bodyPr/>
          <a:lstStyle/>
          <a:p>
            <a:r>
              <a:rPr lang="en-US" dirty="0"/>
              <a:t>SCHEDULED APPOINTMENTS TO HELP STUDENTS START AND/OR MAINTAIN HEALTH STRATEGIES</a:t>
            </a:r>
          </a:p>
          <a:p>
            <a:r>
              <a:rPr lang="en-US" dirty="0"/>
              <a:t>NUTRITION, HEALTHY EATING BEHAVIORS, SLEEP HABITS, STRESS MANAGEMENT AND MUCH MORE</a:t>
            </a:r>
          </a:p>
        </p:txBody>
      </p:sp>
      <p:pic>
        <p:nvPicPr>
          <p:cNvPr id="6" name="Content Placeholder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B562DF7E-EF0E-49AA-BB4C-80C0B2DB23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3313" y="3127227"/>
            <a:ext cx="3667637" cy="2124371"/>
          </a:xfrm>
        </p:spPr>
      </p:pic>
    </p:spTree>
    <p:extLst>
      <p:ext uri="{BB962C8B-B14F-4D97-AF65-F5344CB8AC3E}">
        <p14:creationId xmlns:p14="http://schemas.microsoft.com/office/powerpoint/2010/main" val="18205856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CAPS OPTIONS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36" y="2492828"/>
            <a:ext cx="5314786" cy="3350924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6" y="2492828"/>
            <a:ext cx="5504072" cy="3350924"/>
          </a:xfrm>
        </p:spPr>
      </p:pic>
    </p:spTree>
    <p:extLst>
      <p:ext uri="{BB962C8B-B14F-4D97-AF65-F5344CB8AC3E}">
        <p14:creationId xmlns:p14="http://schemas.microsoft.com/office/powerpoint/2010/main" val="37596727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DD82-792D-4AED-BF4C-9F0077F2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637"/>
            <a:ext cx="4681728" cy="4480726"/>
          </a:xfrm>
        </p:spPr>
        <p:txBody>
          <a:bodyPr>
            <a:normAutofit/>
          </a:bodyPr>
          <a:lstStyle/>
          <a:p>
            <a:pPr algn="r"/>
            <a:r>
              <a:rPr lang="en-US" sz="5100" dirty="0"/>
              <a:t>Getting Established with CAPS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4230-B726-41E5-AEBA-0B6F75B2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610" y="1589741"/>
            <a:ext cx="6335896" cy="4180542"/>
          </a:xfrm>
        </p:spPr>
        <p:txBody>
          <a:bodyPr anchor="ctr">
            <a:normAutofit/>
          </a:bodyPr>
          <a:lstStyle/>
          <a:p>
            <a:pPr lvl="1"/>
            <a:r>
              <a:rPr lang="en-US" sz="2200" dirty="0"/>
              <a:t>Appointment Request</a:t>
            </a:r>
          </a:p>
          <a:p>
            <a:pPr lvl="1"/>
            <a:r>
              <a:rPr lang="en-US" sz="2200" dirty="0"/>
              <a:t>Initial Triage Appointment – </a:t>
            </a:r>
          </a:p>
          <a:p>
            <a:pPr lvl="2"/>
            <a:r>
              <a:rPr lang="en-US" sz="2200" dirty="0"/>
              <a:t>Regular vs Urgent</a:t>
            </a:r>
          </a:p>
          <a:p>
            <a:pPr lvl="1"/>
            <a:r>
              <a:rPr lang="en-US" sz="2200" dirty="0"/>
              <a:t>Intake Appointment – </a:t>
            </a:r>
            <a:r>
              <a:rPr lang="en-US" sz="2200" dirty="0" err="1"/>
              <a:t>BioPsychoSocial</a:t>
            </a:r>
            <a:r>
              <a:rPr lang="en-US" sz="2200" dirty="0"/>
              <a:t> History to  formulate Diagnostic Impressions</a:t>
            </a:r>
          </a:p>
          <a:p>
            <a:pPr lvl="1"/>
            <a:r>
              <a:rPr lang="en-US" sz="2200" dirty="0"/>
              <a:t>Treatment Planning – Client Centered</a:t>
            </a:r>
          </a:p>
          <a:p>
            <a:pPr lvl="1"/>
            <a:r>
              <a:rPr lang="en-US" sz="2200" dirty="0"/>
              <a:t>Options for In-Person/Telehealth &amp; Individual/Group Therapy Interventions</a:t>
            </a:r>
          </a:p>
          <a:p>
            <a:pPr lvl="1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743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ON-CAMPUS OPTIONS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12" y="2638425"/>
            <a:ext cx="2925439" cy="3101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SERVICES ARE PROVIDED THROUGH ONE OF OUR LISCENCED PROVIDERS HERE ON USI’S CAMPUS</a:t>
            </a:r>
          </a:p>
          <a:p>
            <a:r>
              <a:rPr lang="en-US" dirty="0"/>
              <a:t>APPOINTMENTS ARE AVAILABLE DURING OUR BUSINESS HOURS OF </a:t>
            </a:r>
            <a:br>
              <a:rPr lang="en-US" dirty="0"/>
            </a:br>
            <a:r>
              <a:rPr lang="en-US" dirty="0"/>
              <a:t>8:00 AM – 4:30 PM (CST) </a:t>
            </a:r>
            <a:br>
              <a:rPr lang="en-US" dirty="0"/>
            </a:br>
            <a:r>
              <a:rPr lang="en-US" dirty="0"/>
              <a:t>MONDAY - FRIDAY</a:t>
            </a:r>
          </a:p>
          <a:p>
            <a:r>
              <a:rPr lang="en-US" dirty="0"/>
              <a:t>BOTH OPTIONS WILL TAKE YOU TO THIS FORM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426353" y="5383831"/>
            <a:ext cx="1534511" cy="84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0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449" y="520132"/>
            <a:ext cx="4494998" cy="1134640"/>
          </a:xfrm>
        </p:spPr>
        <p:txBody>
          <a:bodyPr/>
          <a:lstStyle/>
          <a:p>
            <a:r>
              <a:rPr lang="en-US" dirty="0"/>
              <a:t>This is the appointment request form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r="200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40508" y="2111394"/>
            <a:ext cx="4144879" cy="4226474"/>
          </a:xfrm>
        </p:spPr>
        <p:txBody>
          <a:bodyPr>
            <a:normAutofit/>
          </a:bodyPr>
          <a:lstStyle/>
          <a:p>
            <a:r>
              <a:rPr lang="en-US" b="1" dirty="0"/>
              <a:t>ONCE WE RECIVE THIS REQUEST FORM, WE WILL CALL YOU TO SCHEDULE AN APPOINTMENT WITH US</a:t>
            </a:r>
          </a:p>
          <a:p>
            <a:r>
              <a:rPr lang="en-US" dirty="0"/>
              <a:t>(</a:t>
            </a:r>
            <a:r>
              <a:rPr lang="en-US" sz="1400" dirty="0"/>
              <a:t>SO PLEASE ANSWER YOUR PHONES &amp; CHECK YOUR VOICEMAILS</a:t>
            </a:r>
            <a:r>
              <a:rPr lang="en-US" dirty="0"/>
              <a:t>)</a:t>
            </a:r>
          </a:p>
          <a:p>
            <a:r>
              <a:rPr lang="en-US" b="1" dirty="0"/>
              <a:t>DURING THIS PHONE CALL YOU WILL BE GIVEN THE OPTION OF ATTENDING YOUR APPOINTMENT </a:t>
            </a:r>
            <a:br>
              <a:rPr lang="en-US" b="1" dirty="0"/>
            </a:br>
            <a:r>
              <a:rPr lang="en-US" b="1" u="sng" dirty="0"/>
              <a:t>IN-PERSON OR VIA ZOOM*</a:t>
            </a:r>
          </a:p>
          <a:p>
            <a:r>
              <a:rPr lang="en-US" sz="1200" dirty="0"/>
              <a:t>*NOTE: YOU MUST BE INSIDE THE STATE OF INDIANA TO ATTEND YOUR APPOINTMENT VIA ZOOM</a:t>
            </a:r>
          </a:p>
        </p:txBody>
      </p:sp>
    </p:spTree>
    <p:extLst>
      <p:ext uri="{BB962C8B-B14F-4D97-AF65-F5344CB8AC3E}">
        <p14:creationId xmlns:p14="http://schemas.microsoft.com/office/powerpoint/2010/main" val="383862124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5696-7328-4B58-B59A-8E87284B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529819"/>
            <a:ext cx="4494998" cy="1134640"/>
          </a:xfrm>
        </p:spPr>
        <p:txBody>
          <a:bodyPr/>
          <a:lstStyle/>
          <a:p>
            <a:r>
              <a:rPr lang="en-US" dirty="0"/>
              <a:t>Appointment request form:</a:t>
            </a:r>
            <a:br>
              <a:rPr lang="en-US" dirty="0"/>
            </a:br>
            <a:r>
              <a:rPr lang="en-US" dirty="0"/>
              <a:t>URGENT VS. NON-URGENT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BAD12-49E4-4447-89FF-EAE733203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1712410"/>
            <a:ext cx="3794760" cy="21940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Placeholder 9" descr="Graphical user interface&#10;&#10;Description automatically generated">
            <a:extLst>
              <a:ext uri="{FF2B5EF4-FFF2-40B4-BE49-F238E27FC236}">
                <a16:creationId xmlns:a16="http://schemas.microsoft.com/office/drawing/2014/main" id="{439034F0-1B2D-4767-8D78-743B9C3160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51" r="2351"/>
          <a:stretch>
            <a:fillRect/>
          </a:stretch>
        </p:blipFill>
        <p:spPr/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9C35F2-DF3D-49C4-A029-E90A1B34A11F}"/>
              </a:ext>
            </a:extLst>
          </p:cNvPr>
          <p:cNvSpPr/>
          <p:nvPr/>
        </p:nvSpPr>
        <p:spPr>
          <a:xfrm>
            <a:off x="6644637" y="4049486"/>
            <a:ext cx="4876800" cy="17242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EEDF2B-6B06-4C4D-BAE4-814CE1BCD7CF}"/>
              </a:ext>
            </a:extLst>
          </p:cNvPr>
          <p:cNvCxnSpPr/>
          <p:nvPr/>
        </p:nvCxnSpPr>
        <p:spPr>
          <a:xfrm>
            <a:off x="6757850" y="4702628"/>
            <a:ext cx="1445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llout: Bent Line with No Border 15">
            <a:extLst>
              <a:ext uri="{FF2B5EF4-FFF2-40B4-BE49-F238E27FC236}">
                <a16:creationId xmlns:a16="http://schemas.microsoft.com/office/drawing/2014/main" id="{217F0DE5-319A-478B-954F-A7738680556F}"/>
              </a:ext>
            </a:extLst>
          </p:cNvPr>
          <p:cNvSpPr/>
          <p:nvPr/>
        </p:nvSpPr>
        <p:spPr>
          <a:xfrm rot="10800000">
            <a:off x="2638043" y="4771120"/>
            <a:ext cx="2856412" cy="36576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0630"/>
              <a:gd name="adj5" fmla="val 112500"/>
              <a:gd name="adj6" fmla="val -4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45AF9-1026-46EC-BDDD-1B144DC379C2}"/>
              </a:ext>
            </a:extLst>
          </p:cNvPr>
          <p:cNvSpPr txBox="1"/>
          <p:nvPr/>
        </p:nvSpPr>
        <p:spPr>
          <a:xfrm>
            <a:off x="2442753" y="4675217"/>
            <a:ext cx="3378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INCLUDE BUT ARE NOT LIMITED TO THE BELOW LIST.</a:t>
            </a:r>
          </a:p>
        </p:txBody>
      </p:sp>
    </p:spTree>
    <p:extLst>
      <p:ext uri="{BB962C8B-B14F-4D97-AF65-F5344CB8AC3E}">
        <p14:creationId xmlns:p14="http://schemas.microsoft.com/office/powerpoint/2010/main" val="1785313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3D1736-C780-4062-9508-0B548B92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35987"/>
            <a:ext cx="12192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Orr Center, Room 1051</a:t>
            </a:r>
            <a:b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University of Southern Indiana</a:t>
            </a:r>
            <a:b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Evansville, IN 47712</a:t>
            </a:r>
          </a:p>
          <a:p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Phone: 812-464-1867</a:t>
            </a:r>
            <a:b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Fax: 812-461-5288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33EDD35-A78B-43E8-98E2-FB448622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97" y="817642"/>
            <a:ext cx="7394463" cy="31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A76D-2458-4E3E-89E5-B937561C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1188637"/>
            <a:ext cx="4491317" cy="4480726"/>
          </a:xfrm>
        </p:spPr>
        <p:txBody>
          <a:bodyPr>
            <a:normAutofit/>
          </a:bodyPr>
          <a:lstStyle/>
          <a:p>
            <a:pPr algn="r"/>
            <a:r>
              <a:rPr lang="en-US" sz="5600" dirty="0"/>
              <a:t>Accessing CAPS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0848-DB03-48B0-B041-C7426C02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7" y="1338729"/>
            <a:ext cx="5233237" cy="418054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Options for Initial Contact:</a:t>
            </a:r>
          </a:p>
          <a:p>
            <a:pPr lvl="1"/>
            <a:r>
              <a:rPr lang="en-US" sz="2400" dirty="0"/>
              <a:t>Online Request</a:t>
            </a:r>
          </a:p>
          <a:p>
            <a:pPr lvl="1"/>
            <a:r>
              <a:rPr lang="en-US" sz="2400" dirty="0"/>
              <a:t>Calling CAPS</a:t>
            </a:r>
          </a:p>
          <a:p>
            <a:pPr lvl="1"/>
            <a:r>
              <a:rPr lang="en-US" sz="2400" dirty="0"/>
              <a:t>Walk-in Request</a:t>
            </a:r>
          </a:p>
          <a:p>
            <a:pPr lvl="1"/>
            <a:r>
              <a:rPr lang="en-US" sz="2400" dirty="0"/>
              <a:t>Students Escorted by Faculty/Staff</a:t>
            </a:r>
          </a:p>
          <a:p>
            <a:pPr lvl="1"/>
            <a:r>
              <a:rPr lang="en-US" sz="2400" dirty="0"/>
              <a:t>Registering with CAPS Partners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6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033D1-0D10-4D7F-AFD9-87397CE6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51891"/>
            <a:ext cx="11277600" cy="5554217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5400000">
            <a:off x="3676000" y="-401771"/>
            <a:ext cx="882870" cy="2990194"/>
          </a:xfrm>
          <a:prstGeom prst="leftBrace">
            <a:avLst>
              <a:gd name="adj1" fmla="val 8333"/>
              <a:gd name="adj2" fmla="val 89401"/>
            </a:avLst>
          </a:prstGeom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7574017" y="1659322"/>
            <a:ext cx="1263869" cy="4041227"/>
          </a:xfrm>
          <a:prstGeom prst="leftBrace">
            <a:avLst>
              <a:gd name="adj1" fmla="val 8333"/>
              <a:gd name="adj2" fmla="val 16290"/>
            </a:avLst>
          </a:prstGeom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74278" y="328725"/>
            <a:ext cx="31110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Services from on-campus USI providers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7906" y="328725"/>
            <a:ext cx="2822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Services from USI partner </a:t>
            </a:r>
            <a:r>
              <a:rPr lang="en-US" dirty="0" err="1"/>
              <a:t>TimelyCare</a:t>
            </a:r>
            <a:endParaRPr lang="en-US" dirty="0"/>
          </a:p>
        </p:txBody>
      </p:sp>
      <p:sp>
        <p:nvSpPr>
          <p:cNvPr id="35" name="Bent-Up Arrow 34"/>
          <p:cNvSpPr/>
          <p:nvPr/>
        </p:nvSpPr>
        <p:spPr>
          <a:xfrm rot="5400000">
            <a:off x="8083438" y="1260788"/>
            <a:ext cx="968145" cy="519211"/>
          </a:xfrm>
          <a:prstGeom prst="bentUpArrow">
            <a:avLst>
              <a:gd name="adj1" fmla="val 13981"/>
              <a:gd name="adj2" fmla="val 22126"/>
              <a:gd name="adj3" fmla="val 451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06127" y="3892745"/>
            <a:ext cx="2999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Also provided by </a:t>
            </a:r>
            <a:r>
              <a:rPr lang="en-US" dirty="0" err="1"/>
              <a:t>TimelyCare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9531" y="4833257"/>
            <a:ext cx="3457904" cy="693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A7ADC-B97F-48A9-93F9-1AF5C344EAAC}"/>
              </a:ext>
            </a:extLst>
          </p:cNvPr>
          <p:cNvSpPr txBox="1"/>
          <p:nvPr/>
        </p:nvSpPr>
        <p:spPr>
          <a:xfrm>
            <a:off x="2132815" y="5567482"/>
            <a:ext cx="188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*Also, anonymous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C34B7-1D99-49B3-AF96-8DBF5280C31E}"/>
              </a:ext>
            </a:extLst>
          </p:cNvPr>
          <p:cNvSpPr txBox="1"/>
          <p:nvPr/>
        </p:nvSpPr>
        <p:spPr>
          <a:xfrm>
            <a:off x="615986" y="493625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4D9D7-B1A3-4144-B539-B775C31154D0}"/>
              </a:ext>
            </a:extLst>
          </p:cNvPr>
          <p:cNvSpPr txBox="1"/>
          <p:nvPr/>
        </p:nvSpPr>
        <p:spPr>
          <a:xfrm>
            <a:off x="8367949" y="5526940"/>
            <a:ext cx="28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**not available 24/7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0C6F0-1F4B-4A9C-9339-42F8D3164838}"/>
              </a:ext>
            </a:extLst>
          </p:cNvPr>
          <p:cNvSpPr txBox="1"/>
          <p:nvPr/>
        </p:nvSpPr>
        <p:spPr>
          <a:xfrm>
            <a:off x="10700648" y="4404751"/>
            <a:ext cx="55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167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19" grpId="0" animBg="1"/>
      <p:bldP spid="35" grpId="0" animBg="1"/>
      <p:bldP spid="36" grpId="0" animBg="1"/>
      <p:bldP spid="37" grpId="0" animBg="1"/>
      <p:bldP spid="1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options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6" y="2575033"/>
            <a:ext cx="9543324" cy="3321269"/>
          </a:xfrm>
        </p:spPr>
      </p:pic>
    </p:spTree>
    <p:extLst>
      <p:ext uri="{BB962C8B-B14F-4D97-AF65-F5344CB8AC3E}">
        <p14:creationId xmlns:p14="http://schemas.microsoft.com/office/powerpoint/2010/main" val="199347360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support options (non-scheduled)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41"/>
          <a:stretch/>
        </p:blipFill>
        <p:spPr>
          <a:xfrm>
            <a:off x="1105203" y="2575035"/>
            <a:ext cx="9905304" cy="3174124"/>
          </a:xfrm>
        </p:spPr>
      </p:pic>
    </p:spTree>
    <p:extLst>
      <p:ext uri="{BB962C8B-B14F-4D97-AF65-F5344CB8AC3E}">
        <p14:creationId xmlns:p14="http://schemas.microsoft.com/office/powerpoint/2010/main" val="348536123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0C53F-E211-4CF3-8298-A2744B3D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946"/>
            <a:ext cx="10086084" cy="707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07EB4-593A-42FC-BF11-4D3352F6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52" y="3550024"/>
            <a:ext cx="8149547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121" y="1256456"/>
            <a:ext cx="4494998" cy="1134640"/>
          </a:xfrm>
        </p:spPr>
        <p:txBody>
          <a:bodyPr/>
          <a:lstStyle/>
          <a:p>
            <a:r>
              <a:rPr lang="en-US" dirty="0"/>
              <a:t>24/7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01240" y="2771550"/>
            <a:ext cx="3794760" cy="219403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AVAILABLE 24/7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NOT LIMITED</a:t>
            </a:r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50" r="1155" b="26852"/>
          <a:stretch/>
        </p:blipFill>
        <p:spPr>
          <a:xfrm>
            <a:off x="7771865" y="853439"/>
            <a:ext cx="3209554" cy="4580820"/>
          </a:xfrm>
        </p:spPr>
      </p:pic>
    </p:spTree>
    <p:extLst>
      <p:ext uri="{BB962C8B-B14F-4D97-AF65-F5344CB8AC3E}">
        <p14:creationId xmlns:p14="http://schemas.microsoft.com/office/powerpoint/2010/main" val="380801744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749" y="1448044"/>
            <a:ext cx="4494998" cy="1134640"/>
          </a:xfrm>
        </p:spPr>
        <p:txBody>
          <a:bodyPr/>
          <a:lstStyle/>
          <a:p>
            <a:r>
              <a:rPr lang="en-US" dirty="0"/>
              <a:t>Scheduled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72868" y="2788974"/>
            <a:ext cx="3794760" cy="219403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SET TIME &amp; DATE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LIMITED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NOT AVAILABLE 24/7</a:t>
            </a:r>
          </a:p>
        </p:txBody>
      </p:sp>
      <p:pic>
        <p:nvPicPr>
          <p:cNvPr id="9" name="Picture Placeholder 8"/>
          <p:cNvPicPr preferRelativeResize="0"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 r="961"/>
          <a:stretch/>
        </p:blipFill>
        <p:spPr>
          <a:xfrm>
            <a:off x="7387588" y="932329"/>
            <a:ext cx="2781663" cy="5591595"/>
          </a:xfrm>
        </p:spPr>
      </p:pic>
    </p:spTree>
    <p:extLst>
      <p:ext uri="{BB962C8B-B14F-4D97-AF65-F5344CB8AC3E}">
        <p14:creationId xmlns:p14="http://schemas.microsoft.com/office/powerpoint/2010/main" val="2779245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TIMELYCARE: VIRTUAL SCHEDULED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87" y="3079595"/>
            <a:ext cx="3686689" cy="221963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SCHEDULED APPOINTMENTS WITH OUR 3</a:t>
            </a:r>
            <a:r>
              <a:rPr lang="en-US" baseline="30000" dirty="0"/>
              <a:t>RD</a:t>
            </a:r>
            <a:r>
              <a:rPr lang="en-US" dirty="0"/>
              <a:t> PARTY PARTNER TIMELYCARE</a:t>
            </a:r>
          </a:p>
          <a:p>
            <a:r>
              <a:rPr lang="en-US" dirty="0"/>
              <a:t>FOR STUDENTS WHO’S SCHEDULES DON’T FIT OUR NORMAL OPERATING HOURS</a:t>
            </a:r>
          </a:p>
          <a:p>
            <a:r>
              <a:rPr lang="en-US" dirty="0"/>
              <a:t>COMPLETELY VIRTUAL, NO IN-PERSON 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32947703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665</TotalTime>
  <Words>340</Words>
  <Application>Microsoft Office PowerPoint</Application>
  <PresentationFormat>Widescreen</PresentationFormat>
  <Paragraphs>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Roboto</vt:lpstr>
      <vt:lpstr>Parcel</vt:lpstr>
      <vt:lpstr>Therapy options offered at counseling &amp; psychological services</vt:lpstr>
      <vt:lpstr>Accessing CAPS Services</vt:lpstr>
      <vt:lpstr>PowerPoint Presentation</vt:lpstr>
      <vt:lpstr>Scheduled options</vt:lpstr>
      <vt:lpstr>24/7 support options (non-scheduled)</vt:lpstr>
      <vt:lpstr>PowerPoint Presentation</vt:lpstr>
      <vt:lpstr>24/7</vt:lpstr>
      <vt:lpstr>Scheduled</vt:lpstr>
      <vt:lpstr>TIMELYCARE: VIRTUAL SCHEDULED</vt:lpstr>
      <vt:lpstr>TIMELYCARE: VIRTUAL SCHEDULED</vt:lpstr>
      <vt:lpstr>USI CAPS OPTIONS</vt:lpstr>
      <vt:lpstr>Getting Established with CAPS Services</vt:lpstr>
      <vt:lpstr>ON-CAMPUS OPTIONS</vt:lpstr>
      <vt:lpstr>This is the appointment request form</vt:lpstr>
      <vt:lpstr>Appointment request form: URGENT VS. NON-URGENT</vt:lpstr>
      <vt:lpstr>PowerPoint Presentation</vt:lpstr>
    </vt:vector>
  </TitlesOfParts>
  <Company>USI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Therapy options offered at counseling &amp; psychological services</dc:title>
  <dc:creator>Bailey, Lauren E</dc:creator>
  <cp:lastModifiedBy>Pryor, Aaron</cp:lastModifiedBy>
  <cp:revision>18</cp:revision>
  <dcterms:created xsi:type="dcterms:W3CDTF">2022-08-05T19:54:14Z</dcterms:created>
  <dcterms:modified xsi:type="dcterms:W3CDTF">2022-08-24T15:14:51Z</dcterms:modified>
</cp:coreProperties>
</file>