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I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69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C74A49-24D3-FB61-658A-99B5CA83F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91978"/>
            <a:ext cx="3932237" cy="13654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="1" dirty="0">
                <a:latin typeface="Source Sans Pro Semibold" panose="020B0503030403020204" pitchFamily="34" charset="77"/>
              </a:rPr>
              <a:t>Click to edit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463C39-197F-0BD7-59E7-76B5BBF8F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91979"/>
            <a:ext cx="6172200" cy="44113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34192FE-B6B1-4333-828F-2F4A3C4A25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6670"/>
            <a:ext cx="3932237" cy="29266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>
                <a:latin typeface="Source Sans Pro" panose="020B0503030403020204" pitchFamily="34" charset="77"/>
              </a:rPr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291145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5">
            <a:extLst>
              <a:ext uri="{FF2B5EF4-FFF2-40B4-BE49-F238E27FC236}">
                <a16:creationId xmlns:a16="http://schemas.microsoft.com/office/drawing/2014/main" id="{2D9F5E74-97E5-71CF-BA8C-F1B08AB500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9931" y="1470458"/>
            <a:ext cx="6932140" cy="120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Click to edit title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A8EEBD4-D464-2EC0-239C-420827C26E8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29929" y="2814169"/>
            <a:ext cx="6932140" cy="246217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95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5">
            <a:extLst>
              <a:ext uri="{FF2B5EF4-FFF2-40B4-BE49-F238E27FC236}">
                <a16:creationId xmlns:a16="http://schemas.microsoft.com/office/drawing/2014/main" id="{2D1191B4-6EA3-3763-6761-17811EBB8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9931" y="1470458"/>
            <a:ext cx="6932140" cy="120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Click to edit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2A7791D-0CFE-D420-480E-D6AE7B032BD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29929" y="2814169"/>
            <a:ext cx="3389871" cy="246217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D0F649-B009-5ED1-B841-8CB2031EAB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72197" y="2814169"/>
            <a:ext cx="3389872" cy="246217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74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4D393B47-EDC3-9D32-1E2A-D81A69128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9931" y="1470458"/>
            <a:ext cx="6932140" cy="120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Click to edit title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B3C5D66-EAD1-36C6-862A-8393C40BD0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29929" y="2814169"/>
            <a:ext cx="6932140" cy="246217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429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5">
            <a:extLst>
              <a:ext uri="{FF2B5EF4-FFF2-40B4-BE49-F238E27FC236}">
                <a16:creationId xmlns:a16="http://schemas.microsoft.com/office/drawing/2014/main" id="{7C1D9ECA-6100-CC7F-6B94-DF2BBF57C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9931" y="1470458"/>
            <a:ext cx="6932140" cy="120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Click to edit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A918739-6A16-1CBA-EC57-AE1D490D917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29929" y="2814169"/>
            <a:ext cx="3389871" cy="246217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804E680-133C-7359-D9AF-A4BCF59D612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72197" y="2814169"/>
            <a:ext cx="3389872" cy="246217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390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vy W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14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d W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140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W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705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nogr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634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88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avy Fl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AE154B1-5E50-44BE-BDAC-D51C7CF0B6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77" y="1805831"/>
            <a:ext cx="6518275" cy="1702545"/>
          </a:xfrm>
        </p:spPr>
        <p:txBody>
          <a:bodyPr>
            <a:no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Source Sans Pro Semibold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D54789-147E-3BBD-4DFB-84150D3C0D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477" y="3797533"/>
            <a:ext cx="6518275" cy="58477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124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avy W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B63D937-81F2-F250-F0E0-41CE693B02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77" y="1805831"/>
            <a:ext cx="6518275" cy="1702545"/>
          </a:xfrm>
        </p:spPr>
        <p:txBody>
          <a:bodyPr>
            <a:no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Source Sans Pro Semibold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FB471F-A53C-125C-6A58-0FBE6BBB8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477" y="3797533"/>
            <a:ext cx="6518275" cy="58477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89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hite Fl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BA1E0-5A5F-35FB-0956-76344476BA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77" y="1805831"/>
            <a:ext cx="6518275" cy="1702545"/>
          </a:xfrm>
        </p:spPr>
        <p:txBody>
          <a:bodyPr>
            <a:noAutofit/>
          </a:bodyPr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1E1FAB2-E692-4D53-FEAC-94AC70A1EA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477" y="3797533"/>
            <a:ext cx="6518275" cy="58477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022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hite W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969C842-60F1-4662-0732-68F50DD1A3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77" y="1805831"/>
            <a:ext cx="6518275" cy="1702545"/>
          </a:xfrm>
        </p:spPr>
        <p:txBody>
          <a:bodyPr>
            <a:noAutofit/>
          </a:bodyPr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6030A6E-1084-A6C9-9D7E-119858E849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477" y="3797533"/>
            <a:ext cx="6518275" cy="58477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086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056D3D-FC27-C9E9-AA94-C90776EB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44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latin typeface="Source Sans Pro" panose="020B0503030403020204" pitchFamily="34" charset="77"/>
              </a:rPr>
              <a:t>Click to edit Master text styles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787F8B7-E9FE-DE01-1B3E-CB6256F25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1819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2FD7E4-7D75-9AE4-CD1E-ECCD5CE70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02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latin typeface="Source Sans Pro" panose="020B0503030403020204" pitchFamily="34" charset="77"/>
              </a:rPr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9DBE7B-7E47-1D76-BA86-965349792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39202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latin typeface="Source Sans Pro" panose="020B0503030403020204" pitchFamily="34" charset="77"/>
              </a:rPr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2ABB2-71C6-A8BA-D9A9-AE203ACC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3874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5">
            <a:extLst>
              <a:ext uri="{FF2B5EF4-FFF2-40B4-BE49-F238E27FC236}">
                <a16:creationId xmlns:a16="http://schemas.microsoft.com/office/drawing/2014/main" id="{34CECF97-8B6B-EA91-A5B0-C855465EE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0955" y="1155961"/>
            <a:ext cx="887009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Click to edit title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F81283-3C78-10F4-8220-95C42E4422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60954" y="2616456"/>
            <a:ext cx="8870092" cy="3085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0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574ADE3-BDA4-DDB7-78E7-3D4CC8529B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60954" y="2616456"/>
            <a:ext cx="4358847" cy="3085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7B8F73-1AA5-22FA-9BB0-A1E1EDEC2B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71170" y="2616456"/>
            <a:ext cx="4359876" cy="3085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5">
            <a:extLst>
              <a:ext uri="{FF2B5EF4-FFF2-40B4-BE49-F238E27FC236}">
                <a16:creationId xmlns:a16="http://schemas.microsoft.com/office/drawing/2014/main" id="{5AA51C40-FFC4-8A0F-AADD-635472F39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0955" y="1155961"/>
            <a:ext cx="887009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1015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2E774-319A-2D44-D2EE-087A402F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CA233-F718-EA4E-56FE-87DF7C73C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3860D-A73F-722D-F17E-1438C6959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966100BC-D496-0943-B7DA-244EAFE12E6F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F1406-C2AE-C23C-14D6-7A184B563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E3026-44E0-077B-23D2-5B089DB1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A333E323-ED5B-8448-BE66-E5D9313D86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9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80" r:id="rId1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Source Sans Pro Semibold" panose="020B0503030403020204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Source Sans Pro" panose="020B0503030403020204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Source Sans Pro" panose="020B0503030403020204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Source Sans Pro" panose="020B0503030403020204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Source Sans Pro" panose="020B0503030403020204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Source Sans Pro" panose="020B0503030403020204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30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D8F3-8426-E390-F353-D913BA71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3F7D0-DBDC-0244-D8BB-D26A5E0F841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27299-5EA3-9F5E-469C-12BFD29E9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0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F797-7BE4-16A4-E410-0A8D75B5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5666-088D-333B-64DB-C6B903E52B9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1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4C4E-9CF9-D293-4DCA-8D3DE23F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314C-3598-BFB2-9AA3-77CD7074FD1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B5EE6-F809-BC24-D61E-6AB759E4AE2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84FE-0618-8F45-638C-F89292B7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B56FB-C61F-C02A-48B1-00E7B21E3BD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10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910D-C21E-FE06-744B-4DA449DB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ECDBE-B7D7-9E28-6E27-8AE4D38710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0E971-BA7E-7737-6CE3-DB5D27964B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4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1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4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32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8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14FF3-70D9-BA82-0D97-1EA81874C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DFD1-901B-F821-8FA1-8287BADDE9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BDED3-95C8-D6FE-A48C-FB5F1C7CD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D5C1D-3A70-5863-DAAD-28C90EAF1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39807A-6F04-388B-0EE9-E135347286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70056-8480-6D22-241D-969E31BF6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1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944CC7-ED70-C172-07F3-CF73F2CF45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8D98D-4A8F-F343-C7E8-29FDDCA6CC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D7EE64-3B8F-82EB-BB54-0F578A340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02C52B-F172-A2F4-5351-B2EA670E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2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975AB8-754B-97AD-7823-671ED804B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EE35-F00F-12DA-5D6F-3733DA9116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7B8F20-D11C-2A4D-7BD8-5035AAD9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715C-2338-3548-EB1F-BDC6CA5E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B687-BCE1-42A8-2344-00E96483D9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389944-276C-8A04-A09C-32D03C57DE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8A1D-5DED-0FE9-0AF4-23E0346ABF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3D2DA7-3D4A-2D1C-218E-A3C3D748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0334"/>
      </p:ext>
    </p:extLst>
  </p:cSld>
  <p:clrMapOvr>
    <a:masterClrMapping/>
  </p:clrMapOvr>
</p:sld>
</file>

<file path=ppt/theme/theme1.xml><?xml version="1.0" encoding="utf-8"?>
<a:theme xmlns:a="http://schemas.openxmlformats.org/drawingml/2006/main" name="USI Theme">
  <a:themeElements>
    <a:clrScheme name="USI Color Theme">
      <a:dk1>
        <a:srgbClr val="000000"/>
      </a:dk1>
      <a:lt1>
        <a:srgbClr val="FFFFFF"/>
      </a:lt1>
      <a:dk2>
        <a:srgbClr val="002856"/>
      </a:dk2>
      <a:lt2>
        <a:srgbClr val="E6E5E5"/>
      </a:lt2>
      <a:accent1>
        <a:srgbClr val="CF102C"/>
      </a:accent1>
      <a:accent2>
        <a:srgbClr val="0061AB"/>
      </a:accent2>
      <a:accent3>
        <a:srgbClr val="8ED8F8"/>
      </a:accent3>
      <a:accent4>
        <a:srgbClr val="FCB643"/>
      </a:accent4>
      <a:accent5>
        <a:srgbClr val="8F0B1F"/>
      </a:accent5>
      <a:accent6>
        <a:srgbClr val="007DAB"/>
      </a:accent6>
      <a:hlink>
        <a:srgbClr val="91C6E1"/>
      </a:hlink>
      <a:folHlink>
        <a:srgbClr val="3066A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SI Theme" id="{43BCEBB5-14FD-CB43-A008-BF728ABEF2E7}" vid="{15DFC94A-4A26-4A48-936F-D4CA3F19A9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USI Theme</Template>
  <TotalTime>0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Source Sans Pro</vt:lpstr>
      <vt:lpstr>Source Sans Pro Semibold</vt:lpstr>
      <vt:lpstr>USI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Black, Aaron O</dc:creator>
  <cp:lastModifiedBy>Black, Aaron O</cp:lastModifiedBy>
  <cp:revision>1</cp:revision>
  <dcterms:created xsi:type="dcterms:W3CDTF">2025-06-18T15:29:23Z</dcterms:created>
  <dcterms:modified xsi:type="dcterms:W3CDTF">2025-06-18T15:30:22Z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3932cc9-dea4-49e2-bfe2-7f42b17a9d2b_Enabled">
    <vt:lpwstr>true</vt:lpwstr>
  </property>
  <property fmtid="{D5CDD505-2E9C-101B-9397-08002B2CF9AE}" pid="3" name="MSIP_Label_93932cc9-dea4-49e2-bfe2-7f42b17a9d2b_SetDate">
    <vt:lpwstr>2025-06-18T15:30:22Z</vt:lpwstr>
  </property>
  <property fmtid="{D5CDD505-2E9C-101B-9397-08002B2CF9AE}" pid="4" name="MSIP_Label_93932cc9-dea4-49e2-bfe2-7f42b17a9d2b_Method">
    <vt:lpwstr>Standard</vt:lpwstr>
  </property>
  <property fmtid="{D5CDD505-2E9C-101B-9397-08002B2CF9AE}" pid="5" name="MSIP_Label_93932cc9-dea4-49e2-bfe2-7f42b17a9d2b_Name">
    <vt:lpwstr>USI Internal</vt:lpwstr>
  </property>
  <property fmtid="{D5CDD505-2E9C-101B-9397-08002B2CF9AE}" pid="6" name="MSIP_Label_93932cc9-dea4-49e2-bfe2-7f42b17a9d2b_SiteId">
    <vt:lpwstr>ae1d882c-786b-492c-9095-3d81d0a2f615</vt:lpwstr>
  </property>
  <property fmtid="{D5CDD505-2E9C-101B-9397-08002B2CF9AE}" pid="7" name="MSIP_Label_93932cc9-dea4-49e2-bfe2-7f42b17a9d2b_ActionId">
    <vt:lpwstr>1ac12baf-5cf8-4955-9d2b-e3d0a5df5246</vt:lpwstr>
  </property>
  <property fmtid="{D5CDD505-2E9C-101B-9397-08002B2CF9AE}" pid="8" name="MSIP_Label_93932cc9-dea4-49e2-bfe2-7f42b17a9d2b_ContentBits">
    <vt:lpwstr>0</vt:lpwstr>
  </property>
  <property fmtid="{D5CDD505-2E9C-101B-9397-08002B2CF9AE}" pid="9" name="MSIP_Label_93932cc9-dea4-49e2-bfe2-7f42b17a9d2b_Tag">
    <vt:lpwstr>50, 3, 0, 1</vt:lpwstr>
  </property>
</Properties>
</file>