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319" r:id="rId2"/>
    <p:sldId id="330" r:id="rId3"/>
    <p:sldId id="323" r:id="rId4"/>
    <p:sldId id="331" r:id="rId5"/>
    <p:sldId id="327" r:id="rId6"/>
    <p:sldId id="332" r:id="rId7"/>
    <p:sldId id="333" r:id="rId8"/>
    <p:sldId id="329" r:id="rId9"/>
    <p:sldId id="334" r:id="rId10"/>
    <p:sldId id="335" r:id="rId11"/>
    <p:sldId id="336" r:id="rId12"/>
    <p:sldId id="321" r:id="rId13"/>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504" userDrawn="1">
          <p15:clr>
            <a:srgbClr val="A4A3A4"/>
          </p15:clr>
        </p15:guide>
        <p15:guide id="2" pos="456" userDrawn="1">
          <p15:clr>
            <a:srgbClr val="A4A3A4"/>
          </p15:clr>
        </p15:guide>
        <p15:guide id="3" pos="360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oehn, Shannon M" initials="HSM" lastIdx="1" clrIdx="0">
    <p:extLst>
      <p:ext uri="{19B8F6BF-5375-455C-9EA6-DF929625EA0E}">
        <p15:presenceInfo xmlns:p15="http://schemas.microsoft.com/office/powerpoint/2012/main" userId="Hoehn, Shannon 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7A2"/>
    <a:srgbClr val="FD8E1B"/>
    <a:srgbClr val="CF102D"/>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8BAFB1-C359-46CD-BFCA-6592434784A4}" v="4" dt="2026-01-13T20:42:19.367"/>
  </p1510:revLst>
</p1510:revInfo>
</file>

<file path=ppt/tableStyles.xml><?xml version="1.0" encoding="utf-8"?>
<a:tblStyleLst xmlns:a="http://schemas.openxmlformats.org/drawingml/2006/main" def="{5C22544A-7EE6-4342-B048-85BDC9FD1C3A}">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60" autoAdjust="0"/>
    <p:restoredTop sz="94673" autoAdjust="0"/>
  </p:normalViewPr>
  <p:slideViewPr>
    <p:cSldViewPr snapToGrid="0">
      <p:cViewPr varScale="1">
        <p:scale>
          <a:sx n="105" d="100"/>
          <a:sy n="105" d="100"/>
        </p:scale>
        <p:origin x="846" y="96"/>
      </p:cViewPr>
      <p:guideLst>
        <p:guide orient="horz" pos="3504"/>
        <p:guide pos="456"/>
        <p:guide pos="3600"/>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2.xml.rels><?xml version="1.0" encoding="UTF-8" standalone="yes"?>
<Relationships xmlns="http://schemas.openxmlformats.org/package/2006/relationships"><Relationship Id="rId8" Type="http://schemas.openxmlformats.org/officeDocument/2006/relationships/image" Target="../media/image24.png"/><Relationship Id="rId13" Type="http://schemas.openxmlformats.org/officeDocument/2006/relationships/image" Target="../media/image29.svg"/><Relationship Id="rId3" Type="http://schemas.openxmlformats.org/officeDocument/2006/relationships/hyperlink" Target="https://help.anthology.com/ally-lms/en/instructors.html" TargetMode="External"/><Relationship Id="rId7" Type="http://schemas.openxmlformats.org/officeDocument/2006/relationships/image" Target="../media/image23.svg"/><Relationship Id="rId12" Type="http://schemas.openxmlformats.org/officeDocument/2006/relationships/image" Target="../media/image28.png"/><Relationship Id="rId2" Type="http://schemas.openxmlformats.org/officeDocument/2006/relationships/hyperlink" Target="https://www.youtube.com/@usitechtakeaway283" TargetMode="External"/><Relationship Id="rId1" Type="http://schemas.openxmlformats.org/officeDocument/2006/relationships/hyperlink" Target="https://www.ada.gov/resources/2024-03-08-web-rule/" TargetMode="External"/><Relationship Id="rId6" Type="http://schemas.openxmlformats.org/officeDocument/2006/relationships/image" Target="../media/image22.png"/><Relationship Id="rId11" Type="http://schemas.openxmlformats.org/officeDocument/2006/relationships/image" Target="../media/image27.svg"/><Relationship Id="rId5" Type="http://schemas.openxmlformats.org/officeDocument/2006/relationships/hyperlink" Target="https://helpx.adobe.com/acrobat/using/create-verify-pdf-accessibility.html" TargetMode="External"/><Relationship Id="rId15" Type="http://schemas.openxmlformats.org/officeDocument/2006/relationships/image" Target="../media/image31.svg"/><Relationship Id="rId10" Type="http://schemas.openxmlformats.org/officeDocument/2006/relationships/image" Target="../media/image26.png"/><Relationship Id="rId4" Type="http://schemas.openxmlformats.org/officeDocument/2006/relationships/hyperlink" Target="https://help.blackboard.com/Ally/Ally_for_LMS/Instructor" TargetMode="External"/><Relationship Id="rId9" Type="http://schemas.openxmlformats.org/officeDocument/2006/relationships/image" Target="../media/image25.svg"/><Relationship Id="rId14" Type="http://schemas.openxmlformats.org/officeDocument/2006/relationships/image" Target="../media/image30.pn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8" Type="http://schemas.openxmlformats.org/officeDocument/2006/relationships/image" Target="../media/image27.svg"/><Relationship Id="rId13" Type="http://schemas.openxmlformats.org/officeDocument/2006/relationships/image" Target="../media/image30.png"/><Relationship Id="rId3" Type="http://schemas.openxmlformats.org/officeDocument/2006/relationships/hyperlink" Target="https://www.ada.gov/resources/2024-03-08-web-rule/" TargetMode="External"/><Relationship Id="rId7" Type="http://schemas.openxmlformats.org/officeDocument/2006/relationships/image" Target="../media/image26.png"/><Relationship Id="rId12" Type="http://schemas.openxmlformats.org/officeDocument/2006/relationships/hyperlink" Target="https://help.blackboard.com/Ally/Ally_for_LMS/Instructor" TargetMode="External"/><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hyperlink" Target="https://www.youtube.com/@usitechtakeaway283" TargetMode="External"/><Relationship Id="rId11" Type="http://schemas.openxmlformats.org/officeDocument/2006/relationships/image" Target="../media/image29.svg"/><Relationship Id="rId5" Type="http://schemas.openxmlformats.org/officeDocument/2006/relationships/image" Target="../media/image25.svg"/><Relationship Id="rId15" Type="http://schemas.openxmlformats.org/officeDocument/2006/relationships/hyperlink" Target="https://helpx.adobe.com/acrobat/using/create-verify-pdf-accessibility.html" TargetMode="External"/><Relationship Id="rId10" Type="http://schemas.openxmlformats.org/officeDocument/2006/relationships/image" Target="../media/image28.png"/><Relationship Id="rId4" Type="http://schemas.openxmlformats.org/officeDocument/2006/relationships/image" Target="../media/image24.png"/><Relationship Id="rId9" Type="http://schemas.openxmlformats.org/officeDocument/2006/relationships/hyperlink" Target="https://help.anthology.com/ally-lms/en/instructors.html" TargetMode="External"/><Relationship Id="rId14" Type="http://schemas.openxmlformats.org/officeDocument/2006/relationships/image" Target="../media/image31.svg"/></Relationships>
</file>

<file path=ppt/diagrams/colors1.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0BE69F-85F7-419E-9758-2296696D2561}" type="doc">
      <dgm:prSet loTypeId="urn:microsoft.com/office/officeart/2018/5/layout/IconLeafLabel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77A9ED46-45AB-4ED9-8BD5-29D5C4E9B5EB}">
      <dgm:prSet/>
      <dgm:spPr/>
      <dgm:t>
        <a:bodyPr/>
        <a:lstStyle/>
        <a:p>
          <a:pPr>
            <a:defRPr cap="all"/>
          </a:pPr>
          <a:r>
            <a:rPr lang="en-US" dirty="0"/>
            <a:t>Understand ADA Updates</a:t>
          </a:r>
        </a:p>
      </dgm:t>
    </dgm:pt>
    <dgm:pt modelId="{7B711B18-A5E9-43C4-B7E9-8F675876D9D7}" type="parTrans" cxnId="{851DC9D8-0DA3-4B19-8849-172840BD4AD2}">
      <dgm:prSet/>
      <dgm:spPr/>
      <dgm:t>
        <a:bodyPr/>
        <a:lstStyle/>
        <a:p>
          <a:endParaRPr lang="en-US"/>
        </a:p>
      </dgm:t>
    </dgm:pt>
    <dgm:pt modelId="{E4666D2B-0894-4830-AE70-F0C554DAB591}" type="sibTrans" cxnId="{851DC9D8-0DA3-4B19-8849-172840BD4AD2}">
      <dgm:prSet/>
      <dgm:spPr/>
      <dgm:t>
        <a:bodyPr/>
        <a:lstStyle/>
        <a:p>
          <a:endParaRPr lang="en-US"/>
        </a:p>
      </dgm:t>
    </dgm:pt>
    <dgm:pt modelId="{F0DA4CBA-4A2B-4B63-AC30-26B10C325382}">
      <dgm:prSet/>
      <dgm:spPr/>
      <dgm:t>
        <a:bodyPr/>
        <a:lstStyle/>
        <a:p>
          <a:pPr>
            <a:defRPr cap="all"/>
          </a:pPr>
          <a:r>
            <a:rPr lang="en-US" dirty="0">
              <a:solidFill>
                <a:schemeClr val="tx1"/>
              </a:solidFill>
            </a:rPr>
            <a:t>Learn practical accessibility tips</a:t>
          </a:r>
        </a:p>
      </dgm:t>
    </dgm:pt>
    <dgm:pt modelId="{0A238924-452A-459E-8F34-3C79A05DA632}" type="parTrans" cxnId="{5861AA07-93F6-41F8-81A7-7DB5C3518185}">
      <dgm:prSet/>
      <dgm:spPr/>
      <dgm:t>
        <a:bodyPr/>
        <a:lstStyle/>
        <a:p>
          <a:endParaRPr lang="en-US"/>
        </a:p>
      </dgm:t>
    </dgm:pt>
    <dgm:pt modelId="{140DCBDC-9744-4E6F-B678-7AF1268C9A92}" type="sibTrans" cxnId="{5861AA07-93F6-41F8-81A7-7DB5C3518185}">
      <dgm:prSet/>
      <dgm:spPr/>
      <dgm:t>
        <a:bodyPr/>
        <a:lstStyle/>
        <a:p>
          <a:endParaRPr lang="en-US"/>
        </a:p>
      </dgm:t>
    </dgm:pt>
    <dgm:pt modelId="{5DEEC8DC-8366-4139-866E-AA719961E723}">
      <dgm:prSet/>
      <dgm:spPr/>
      <dgm:t>
        <a:bodyPr/>
        <a:lstStyle/>
        <a:p>
          <a:pPr>
            <a:defRPr cap="all"/>
          </a:pPr>
          <a:r>
            <a:rPr lang="en-US"/>
            <a:t>Explore Anthology Ally features in Blackboard</a:t>
          </a:r>
        </a:p>
      </dgm:t>
    </dgm:pt>
    <dgm:pt modelId="{7C1D0D80-D4C7-4E01-81EC-6C3DAFF38016}" type="parTrans" cxnId="{3F09F018-8140-4617-9759-45BD188B2D9B}">
      <dgm:prSet/>
      <dgm:spPr/>
      <dgm:t>
        <a:bodyPr/>
        <a:lstStyle/>
        <a:p>
          <a:endParaRPr lang="en-US"/>
        </a:p>
      </dgm:t>
    </dgm:pt>
    <dgm:pt modelId="{3C30B961-0C13-440A-A39B-CEB8A0C13956}" type="sibTrans" cxnId="{3F09F018-8140-4617-9759-45BD188B2D9B}">
      <dgm:prSet/>
      <dgm:spPr/>
      <dgm:t>
        <a:bodyPr/>
        <a:lstStyle/>
        <a:p>
          <a:endParaRPr lang="en-US"/>
        </a:p>
      </dgm:t>
    </dgm:pt>
    <dgm:pt modelId="{E444165D-0B88-4706-855F-EA2CEED81709}">
      <dgm:prSet/>
      <dgm:spPr/>
      <dgm:t>
        <a:bodyPr/>
        <a:lstStyle/>
        <a:p>
          <a:pPr>
            <a:defRPr cap="all"/>
          </a:pPr>
          <a:r>
            <a:rPr lang="en-US"/>
            <a:t>Explore Adobe Acrobat Pro accessibility features</a:t>
          </a:r>
        </a:p>
      </dgm:t>
    </dgm:pt>
    <dgm:pt modelId="{EA9CAB17-51C1-4A03-8C71-A8C677996C7E}" type="parTrans" cxnId="{274E8D2C-360E-4E5A-8191-BFFEEA9D3842}">
      <dgm:prSet/>
      <dgm:spPr/>
      <dgm:t>
        <a:bodyPr/>
        <a:lstStyle/>
        <a:p>
          <a:endParaRPr lang="en-US"/>
        </a:p>
      </dgm:t>
    </dgm:pt>
    <dgm:pt modelId="{84A4CDE9-CBC2-4C43-868E-A4D95A671E11}" type="sibTrans" cxnId="{274E8D2C-360E-4E5A-8191-BFFEEA9D3842}">
      <dgm:prSet/>
      <dgm:spPr/>
      <dgm:t>
        <a:bodyPr/>
        <a:lstStyle/>
        <a:p>
          <a:endParaRPr lang="en-US"/>
        </a:p>
      </dgm:t>
    </dgm:pt>
    <dgm:pt modelId="{332D3A05-35DC-42C2-9BD2-69CF3F0726C0}" type="pres">
      <dgm:prSet presAssocID="{600BE69F-85F7-419E-9758-2296696D2561}" presName="root" presStyleCnt="0">
        <dgm:presLayoutVars>
          <dgm:dir/>
          <dgm:resizeHandles val="exact"/>
        </dgm:presLayoutVars>
      </dgm:prSet>
      <dgm:spPr/>
    </dgm:pt>
    <dgm:pt modelId="{74BA1259-4EB7-4E67-8E41-F51E2B637719}" type="pres">
      <dgm:prSet presAssocID="{77A9ED46-45AB-4ED9-8BD5-29D5C4E9B5EB}" presName="compNode" presStyleCnt="0"/>
      <dgm:spPr/>
    </dgm:pt>
    <dgm:pt modelId="{285F8190-4BD9-4B33-A831-52028A0C3917}" type="pres">
      <dgm:prSet presAssocID="{77A9ED46-45AB-4ED9-8BD5-29D5C4E9B5EB}" presName="iconBgRect" presStyleLbl="bgShp" presStyleIdx="0" presStyleCnt="4"/>
      <dgm:spPr>
        <a:prstGeom prst="round2DiagRect">
          <a:avLst>
            <a:gd name="adj1" fmla="val 29727"/>
            <a:gd name="adj2" fmla="val 0"/>
          </a:avLst>
        </a:prstGeom>
      </dgm:spPr>
    </dgm:pt>
    <dgm:pt modelId="{375BB8B9-981D-4AB1-9083-8F03C02ABF3B}" type="pres">
      <dgm:prSet presAssocID="{77A9ED46-45AB-4ED9-8BD5-29D5C4E9B5EB}"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0230B813-A98C-4FA2-9E93-079E9D7D3302}" type="pres">
      <dgm:prSet presAssocID="{77A9ED46-45AB-4ED9-8BD5-29D5C4E9B5EB}" presName="spaceRect" presStyleCnt="0"/>
      <dgm:spPr/>
    </dgm:pt>
    <dgm:pt modelId="{69A83BD1-C0EF-4A4B-825E-C3ACF0C70A90}" type="pres">
      <dgm:prSet presAssocID="{77A9ED46-45AB-4ED9-8BD5-29D5C4E9B5EB}" presName="textRect" presStyleLbl="revTx" presStyleIdx="0" presStyleCnt="4">
        <dgm:presLayoutVars>
          <dgm:chMax val="1"/>
          <dgm:chPref val="1"/>
        </dgm:presLayoutVars>
      </dgm:prSet>
      <dgm:spPr/>
    </dgm:pt>
    <dgm:pt modelId="{807E67DF-28C3-49A5-85BD-901B2BAC063E}" type="pres">
      <dgm:prSet presAssocID="{E4666D2B-0894-4830-AE70-F0C554DAB591}" presName="sibTrans" presStyleCnt="0"/>
      <dgm:spPr/>
    </dgm:pt>
    <dgm:pt modelId="{B5044C8E-229E-40F9-9748-07503B2FA071}" type="pres">
      <dgm:prSet presAssocID="{F0DA4CBA-4A2B-4B63-AC30-26B10C325382}" presName="compNode" presStyleCnt="0"/>
      <dgm:spPr/>
    </dgm:pt>
    <dgm:pt modelId="{DE51EADE-8B83-42C8-9E98-FB783E0A48A0}" type="pres">
      <dgm:prSet presAssocID="{F0DA4CBA-4A2B-4B63-AC30-26B10C325382}" presName="iconBgRect" presStyleLbl="bgShp" presStyleIdx="1" presStyleCnt="4"/>
      <dgm:spPr>
        <a:prstGeom prst="round2DiagRect">
          <a:avLst>
            <a:gd name="adj1" fmla="val 29727"/>
            <a:gd name="adj2" fmla="val 0"/>
          </a:avLst>
        </a:prstGeom>
        <a:solidFill>
          <a:schemeClr val="tx1"/>
        </a:solidFill>
      </dgm:spPr>
    </dgm:pt>
    <dgm:pt modelId="{48BBA51B-C47E-4DFB-8FC9-79B13E348C26}" type="pres">
      <dgm:prSet presAssocID="{F0DA4CBA-4A2B-4B63-AC30-26B10C325382}"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eacher"/>
        </a:ext>
      </dgm:extLst>
    </dgm:pt>
    <dgm:pt modelId="{B56C91A6-9BE0-4545-ADA1-488DA64AD5D4}" type="pres">
      <dgm:prSet presAssocID="{F0DA4CBA-4A2B-4B63-AC30-26B10C325382}" presName="spaceRect" presStyleCnt="0"/>
      <dgm:spPr/>
    </dgm:pt>
    <dgm:pt modelId="{A603F5AF-DA71-451D-A1D8-997C58F586B4}" type="pres">
      <dgm:prSet presAssocID="{F0DA4CBA-4A2B-4B63-AC30-26B10C325382}" presName="textRect" presStyleLbl="revTx" presStyleIdx="1" presStyleCnt="4">
        <dgm:presLayoutVars>
          <dgm:chMax val="1"/>
          <dgm:chPref val="1"/>
        </dgm:presLayoutVars>
      </dgm:prSet>
      <dgm:spPr/>
    </dgm:pt>
    <dgm:pt modelId="{D32E7BC5-466F-42C0-9DC1-A10E6B5CBCF1}" type="pres">
      <dgm:prSet presAssocID="{140DCBDC-9744-4E6F-B678-7AF1268C9A92}" presName="sibTrans" presStyleCnt="0"/>
      <dgm:spPr/>
    </dgm:pt>
    <dgm:pt modelId="{C9B7788F-7831-4C5A-A259-D7AA840DAF69}" type="pres">
      <dgm:prSet presAssocID="{5DEEC8DC-8366-4139-866E-AA719961E723}" presName="compNode" presStyleCnt="0"/>
      <dgm:spPr/>
    </dgm:pt>
    <dgm:pt modelId="{4814E6FF-7B05-41E3-81A3-00A2565EF54A}" type="pres">
      <dgm:prSet presAssocID="{5DEEC8DC-8366-4139-866E-AA719961E723}" presName="iconBgRect" presStyleLbl="bgShp" presStyleIdx="2" presStyleCnt="4"/>
      <dgm:spPr>
        <a:prstGeom prst="round2DiagRect">
          <a:avLst>
            <a:gd name="adj1" fmla="val 29727"/>
            <a:gd name="adj2" fmla="val 0"/>
          </a:avLst>
        </a:prstGeom>
      </dgm:spPr>
    </dgm:pt>
    <dgm:pt modelId="{773F3AB1-F73F-4233-8CA8-0CC08CC5ADEA}" type="pres">
      <dgm:prSet presAssocID="{5DEEC8DC-8366-4139-866E-AA719961E723}"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ead with Gears"/>
        </a:ext>
      </dgm:extLst>
    </dgm:pt>
    <dgm:pt modelId="{70DEF33E-AE61-477D-804F-BD2A34611554}" type="pres">
      <dgm:prSet presAssocID="{5DEEC8DC-8366-4139-866E-AA719961E723}" presName="spaceRect" presStyleCnt="0"/>
      <dgm:spPr/>
    </dgm:pt>
    <dgm:pt modelId="{15B704EA-D8E6-43CC-9E8B-8E88A61BEB46}" type="pres">
      <dgm:prSet presAssocID="{5DEEC8DC-8366-4139-866E-AA719961E723}" presName="textRect" presStyleLbl="revTx" presStyleIdx="2" presStyleCnt="4">
        <dgm:presLayoutVars>
          <dgm:chMax val="1"/>
          <dgm:chPref val="1"/>
        </dgm:presLayoutVars>
      </dgm:prSet>
      <dgm:spPr/>
    </dgm:pt>
    <dgm:pt modelId="{7EA66004-4026-41E1-99BC-407386A36B4F}" type="pres">
      <dgm:prSet presAssocID="{3C30B961-0C13-440A-A39B-CEB8A0C13956}" presName="sibTrans" presStyleCnt="0"/>
      <dgm:spPr/>
    </dgm:pt>
    <dgm:pt modelId="{78713DFC-DC9A-4C86-8943-A213C150883D}" type="pres">
      <dgm:prSet presAssocID="{E444165D-0B88-4706-855F-EA2CEED81709}" presName="compNode" presStyleCnt="0"/>
      <dgm:spPr/>
    </dgm:pt>
    <dgm:pt modelId="{CECADF49-25D0-4A54-92A0-7FAA41C01AF1}" type="pres">
      <dgm:prSet presAssocID="{E444165D-0B88-4706-855F-EA2CEED81709}" presName="iconBgRect" presStyleLbl="bgShp" presStyleIdx="3" presStyleCnt="4"/>
      <dgm:spPr>
        <a:prstGeom prst="round2DiagRect">
          <a:avLst>
            <a:gd name="adj1" fmla="val 29727"/>
            <a:gd name="adj2" fmla="val 0"/>
          </a:avLst>
        </a:prstGeom>
      </dgm:spPr>
    </dgm:pt>
    <dgm:pt modelId="{091A246E-1845-4F40-898B-651A17974BEF}" type="pres">
      <dgm:prSet presAssocID="{E444165D-0B88-4706-855F-EA2CEED81709}"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Magnifying glass"/>
        </a:ext>
      </dgm:extLst>
    </dgm:pt>
    <dgm:pt modelId="{3AC232E3-6282-457F-B20E-EA8F3A3FE478}" type="pres">
      <dgm:prSet presAssocID="{E444165D-0B88-4706-855F-EA2CEED81709}" presName="spaceRect" presStyleCnt="0"/>
      <dgm:spPr/>
    </dgm:pt>
    <dgm:pt modelId="{E331478A-FBC5-400D-AF01-C51C9270BA9B}" type="pres">
      <dgm:prSet presAssocID="{E444165D-0B88-4706-855F-EA2CEED81709}" presName="textRect" presStyleLbl="revTx" presStyleIdx="3" presStyleCnt="4">
        <dgm:presLayoutVars>
          <dgm:chMax val="1"/>
          <dgm:chPref val="1"/>
        </dgm:presLayoutVars>
      </dgm:prSet>
      <dgm:spPr/>
    </dgm:pt>
  </dgm:ptLst>
  <dgm:cxnLst>
    <dgm:cxn modelId="{5861AA07-93F6-41F8-81A7-7DB5C3518185}" srcId="{600BE69F-85F7-419E-9758-2296696D2561}" destId="{F0DA4CBA-4A2B-4B63-AC30-26B10C325382}" srcOrd="1" destOrd="0" parTransId="{0A238924-452A-459E-8F34-3C79A05DA632}" sibTransId="{140DCBDC-9744-4E6F-B678-7AF1268C9A92}"/>
    <dgm:cxn modelId="{3F09F018-8140-4617-9759-45BD188B2D9B}" srcId="{600BE69F-85F7-419E-9758-2296696D2561}" destId="{5DEEC8DC-8366-4139-866E-AA719961E723}" srcOrd="2" destOrd="0" parTransId="{7C1D0D80-D4C7-4E01-81EC-6C3DAFF38016}" sibTransId="{3C30B961-0C13-440A-A39B-CEB8A0C13956}"/>
    <dgm:cxn modelId="{094A172C-ED27-4B52-9D57-07DE1668F07D}" type="presOf" srcId="{E444165D-0B88-4706-855F-EA2CEED81709}" destId="{E331478A-FBC5-400D-AF01-C51C9270BA9B}" srcOrd="0" destOrd="0" presId="urn:microsoft.com/office/officeart/2018/5/layout/IconLeafLabelList"/>
    <dgm:cxn modelId="{274E8D2C-360E-4E5A-8191-BFFEEA9D3842}" srcId="{600BE69F-85F7-419E-9758-2296696D2561}" destId="{E444165D-0B88-4706-855F-EA2CEED81709}" srcOrd="3" destOrd="0" parTransId="{EA9CAB17-51C1-4A03-8C71-A8C677996C7E}" sibTransId="{84A4CDE9-CBC2-4C43-868E-A4D95A671E11}"/>
    <dgm:cxn modelId="{5269976B-01C9-4B56-9220-960CEC24A3DA}" type="presOf" srcId="{F0DA4CBA-4A2B-4B63-AC30-26B10C325382}" destId="{A603F5AF-DA71-451D-A1D8-997C58F586B4}" srcOrd="0" destOrd="0" presId="urn:microsoft.com/office/officeart/2018/5/layout/IconLeafLabelList"/>
    <dgm:cxn modelId="{0A5EC158-9E8E-4E1F-924A-A302FF912ADC}" type="presOf" srcId="{77A9ED46-45AB-4ED9-8BD5-29D5C4E9B5EB}" destId="{69A83BD1-C0EF-4A4B-825E-C3ACF0C70A90}" srcOrd="0" destOrd="0" presId="urn:microsoft.com/office/officeart/2018/5/layout/IconLeafLabelList"/>
    <dgm:cxn modelId="{7509B2AA-BB31-493A-8144-B097FEF70276}" type="presOf" srcId="{5DEEC8DC-8366-4139-866E-AA719961E723}" destId="{15B704EA-D8E6-43CC-9E8B-8E88A61BEB46}" srcOrd="0" destOrd="0" presId="urn:microsoft.com/office/officeart/2018/5/layout/IconLeafLabelList"/>
    <dgm:cxn modelId="{851DC9D8-0DA3-4B19-8849-172840BD4AD2}" srcId="{600BE69F-85F7-419E-9758-2296696D2561}" destId="{77A9ED46-45AB-4ED9-8BD5-29D5C4E9B5EB}" srcOrd="0" destOrd="0" parTransId="{7B711B18-A5E9-43C4-B7E9-8F675876D9D7}" sibTransId="{E4666D2B-0894-4830-AE70-F0C554DAB591}"/>
    <dgm:cxn modelId="{27825CE6-2C09-4D80-9505-B11FCFF3B548}" type="presOf" srcId="{600BE69F-85F7-419E-9758-2296696D2561}" destId="{332D3A05-35DC-42C2-9BD2-69CF3F0726C0}" srcOrd="0" destOrd="0" presId="urn:microsoft.com/office/officeart/2018/5/layout/IconLeafLabelList"/>
    <dgm:cxn modelId="{21BE3B86-A033-48F9-B705-ADF506E2BBAD}" type="presParOf" srcId="{332D3A05-35DC-42C2-9BD2-69CF3F0726C0}" destId="{74BA1259-4EB7-4E67-8E41-F51E2B637719}" srcOrd="0" destOrd="0" presId="urn:microsoft.com/office/officeart/2018/5/layout/IconLeafLabelList"/>
    <dgm:cxn modelId="{9B930232-40DA-4B71-9947-BC937CD83E72}" type="presParOf" srcId="{74BA1259-4EB7-4E67-8E41-F51E2B637719}" destId="{285F8190-4BD9-4B33-A831-52028A0C3917}" srcOrd="0" destOrd="0" presId="urn:microsoft.com/office/officeart/2018/5/layout/IconLeafLabelList"/>
    <dgm:cxn modelId="{F80C0DFC-5304-4B9E-8468-5A32D74ECD73}" type="presParOf" srcId="{74BA1259-4EB7-4E67-8E41-F51E2B637719}" destId="{375BB8B9-981D-4AB1-9083-8F03C02ABF3B}" srcOrd="1" destOrd="0" presId="urn:microsoft.com/office/officeart/2018/5/layout/IconLeafLabelList"/>
    <dgm:cxn modelId="{2A24DEE5-DCD9-4302-A5E2-997BD34983C2}" type="presParOf" srcId="{74BA1259-4EB7-4E67-8E41-F51E2B637719}" destId="{0230B813-A98C-4FA2-9E93-079E9D7D3302}" srcOrd="2" destOrd="0" presId="urn:microsoft.com/office/officeart/2018/5/layout/IconLeafLabelList"/>
    <dgm:cxn modelId="{5E5EE49D-F2CF-40A1-AA94-F77D89A29665}" type="presParOf" srcId="{74BA1259-4EB7-4E67-8E41-F51E2B637719}" destId="{69A83BD1-C0EF-4A4B-825E-C3ACF0C70A90}" srcOrd="3" destOrd="0" presId="urn:microsoft.com/office/officeart/2018/5/layout/IconLeafLabelList"/>
    <dgm:cxn modelId="{7D2275C0-2E92-41EC-967B-A7F30F607B0C}" type="presParOf" srcId="{332D3A05-35DC-42C2-9BD2-69CF3F0726C0}" destId="{807E67DF-28C3-49A5-85BD-901B2BAC063E}" srcOrd="1" destOrd="0" presId="urn:microsoft.com/office/officeart/2018/5/layout/IconLeafLabelList"/>
    <dgm:cxn modelId="{7B4A47A5-AB33-4F18-9E62-CA1BC9E530DD}" type="presParOf" srcId="{332D3A05-35DC-42C2-9BD2-69CF3F0726C0}" destId="{B5044C8E-229E-40F9-9748-07503B2FA071}" srcOrd="2" destOrd="0" presId="urn:microsoft.com/office/officeart/2018/5/layout/IconLeafLabelList"/>
    <dgm:cxn modelId="{51B0535A-8DAC-4E88-BF7E-304100C4B517}" type="presParOf" srcId="{B5044C8E-229E-40F9-9748-07503B2FA071}" destId="{DE51EADE-8B83-42C8-9E98-FB783E0A48A0}" srcOrd="0" destOrd="0" presId="urn:microsoft.com/office/officeart/2018/5/layout/IconLeafLabelList"/>
    <dgm:cxn modelId="{E42A10F4-C4F4-4333-A84D-43CAD41A6D2B}" type="presParOf" srcId="{B5044C8E-229E-40F9-9748-07503B2FA071}" destId="{48BBA51B-C47E-4DFB-8FC9-79B13E348C26}" srcOrd="1" destOrd="0" presId="urn:microsoft.com/office/officeart/2018/5/layout/IconLeafLabelList"/>
    <dgm:cxn modelId="{2FBCDC7A-879D-4C36-ADF1-6B38A5112747}" type="presParOf" srcId="{B5044C8E-229E-40F9-9748-07503B2FA071}" destId="{B56C91A6-9BE0-4545-ADA1-488DA64AD5D4}" srcOrd="2" destOrd="0" presId="urn:microsoft.com/office/officeart/2018/5/layout/IconLeafLabelList"/>
    <dgm:cxn modelId="{691F92F3-D211-4717-B841-F7F9EFB911A5}" type="presParOf" srcId="{B5044C8E-229E-40F9-9748-07503B2FA071}" destId="{A603F5AF-DA71-451D-A1D8-997C58F586B4}" srcOrd="3" destOrd="0" presId="urn:microsoft.com/office/officeart/2018/5/layout/IconLeafLabelList"/>
    <dgm:cxn modelId="{2B3A8950-165F-491F-ACEA-064FC2B73E1A}" type="presParOf" srcId="{332D3A05-35DC-42C2-9BD2-69CF3F0726C0}" destId="{D32E7BC5-466F-42C0-9DC1-A10E6B5CBCF1}" srcOrd="3" destOrd="0" presId="urn:microsoft.com/office/officeart/2018/5/layout/IconLeafLabelList"/>
    <dgm:cxn modelId="{869442E5-A2E0-41E3-9341-26A8BE74C878}" type="presParOf" srcId="{332D3A05-35DC-42C2-9BD2-69CF3F0726C0}" destId="{C9B7788F-7831-4C5A-A259-D7AA840DAF69}" srcOrd="4" destOrd="0" presId="urn:microsoft.com/office/officeart/2018/5/layout/IconLeafLabelList"/>
    <dgm:cxn modelId="{333BA11E-49F8-44C4-B6E4-8294E92C0B54}" type="presParOf" srcId="{C9B7788F-7831-4C5A-A259-D7AA840DAF69}" destId="{4814E6FF-7B05-41E3-81A3-00A2565EF54A}" srcOrd="0" destOrd="0" presId="urn:microsoft.com/office/officeart/2018/5/layout/IconLeafLabelList"/>
    <dgm:cxn modelId="{634A3CB3-079E-443A-BE0D-3316BE268931}" type="presParOf" srcId="{C9B7788F-7831-4C5A-A259-D7AA840DAF69}" destId="{773F3AB1-F73F-4233-8CA8-0CC08CC5ADEA}" srcOrd="1" destOrd="0" presId="urn:microsoft.com/office/officeart/2018/5/layout/IconLeafLabelList"/>
    <dgm:cxn modelId="{A9A67DBF-7C31-49F2-AD2D-673CDCAC3A18}" type="presParOf" srcId="{C9B7788F-7831-4C5A-A259-D7AA840DAF69}" destId="{70DEF33E-AE61-477D-804F-BD2A34611554}" srcOrd="2" destOrd="0" presId="urn:microsoft.com/office/officeart/2018/5/layout/IconLeafLabelList"/>
    <dgm:cxn modelId="{0D6B3FEA-E02C-4FDE-AB3A-37463AEC4BAE}" type="presParOf" srcId="{C9B7788F-7831-4C5A-A259-D7AA840DAF69}" destId="{15B704EA-D8E6-43CC-9E8B-8E88A61BEB46}" srcOrd="3" destOrd="0" presId="urn:microsoft.com/office/officeart/2018/5/layout/IconLeafLabelList"/>
    <dgm:cxn modelId="{C3D7C7D7-0269-4300-B408-49981A96118B}" type="presParOf" srcId="{332D3A05-35DC-42C2-9BD2-69CF3F0726C0}" destId="{7EA66004-4026-41E1-99BC-407386A36B4F}" srcOrd="5" destOrd="0" presId="urn:microsoft.com/office/officeart/2018/5/layout/IconLeafLabelList"/>
    <dgm:cxn modelId="{D7D0E8F1-25EC-470D-9DB4-B61BDAF8FD9F}" type="presParOf" srcId="{332D3A05-35DC-42C2-9BD2-69CF3F0726C0}" destId="{78713DFC-DC9A-4C86-8943-A213C150883D}" srcOrd="6" destOrd="0" presId="urn:microsoft.com/office/officeart/2018/5/layout/IconLeafLabelList"/>
    <dgm:cxn modelId="{C100FC9A-F92D-404D-A17F-35951D27CF5A}" type="presParOf" srcId="{78713DFC-DC9A-4C86-8943-A213C150883D}" destId="{CECADF49-25D0-4A54-92A0-7FAA41C01AF1}" srcOrd="0" destOrd="0" presId="urn:microsoft.com/office/officeart/2018/5/layout/IconLeafLabelList"/>
    <dgm:cxn modelId="{D2DE7DC0-245C-4AB7-B5E9-A4C1437731C7}" type="presParOf" srcId="{78713DFC-DC9A-4C86-8943-A213C150883D}" destId="{091A246E-1845-4F40-898B-651A17974BEF}" srcOrd="1" destOrd="0" presId="urn:microsoft.com/office/officeart/2018/5/layout/IconLeafLabelList"/>
    <dgm:cxn modelId="{D8ED4034-9EC4-48F0-8B44-3619D3E3028B}" type="presParOf" srcId="{78713DFC-DC9A-4C86-8943-A213C150883D}" destId="{3AC232E3-6282-457F-B20E-EA8F3A3FE478}" srcOrd="2" destOrd="0" presId="urn:microsoft.com/office/officeart/2018/5/layout/IconLeafLabelList"/>
    <dgm:cxn modelId="{B591A4B2-2063-4A72-A108-746FC8C700DE}" type="presParOf" srcId="{78713DFC-DC9A-4C86-8943-A213C150883D}" destId="{E331478A-FBC5-400D-AF01-C51C9270BA9B}"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3283E89-9079-49AF-BC2C-C9696C8F0323}"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50C6B2B8-E7D5-4FE8-ABFF-F3132D44EBAF}">
      <dgm:prSet/>
      <dgm:spPr/>
      <dgm:t>
        <a:bodyPr/>
        <a:lstStyle/>
        <a:p>
          <a:pPr>
            <a:lnSpc>
              <a:spcPct val="100000"/>
            </a:lnSpc>
          </a:pPr>
          <a:r>
            <a:rPr lang="en-US" dirty="0">
              <a:hlinkClick xmlns:r="http://schemas.openxmlformats.org/officeDocument/2006/relationships" r:id="rId1"/>
            </a:rPr>
            <a:t>ADA Fact Sheet from ADA.gov</a:t>
          </a:r>
          <a:endParaRPr lang="en-US" dirty="0"/>
        </a:p>
      </dgm:t>
    </dgm:pt>
    <dgm:pt modelId="{25163A2B-F090-4760-A40F-B460C3127216}" type="parTrans" cxnId="{54457AF0-3F11-4E34-BCAA-63E839787607}">
      <dgm:prSet/>
      <dgm:spPr/>
      <dgm:t>
        <a:bodyPr/>
        <a:lstStyle/>
        <a:p>
          <a:endParaRPr lang="en-US"/>
        </a:p>
      </dgm:t>
    </dgm:pt>
    <dgm:pt modelId="{91E9ACAB-6EDC-4E22-A6C5-00D27D899DB9}" type="sibTrans" cxnId="{54457AF0-3F11-4E34-BCAA-63E839787607}">
      <dgm:prSet/>
      <dgm:spPr/>
      <dgm:t>
        <a:bodyPr/>
        <a:lstStyle/>
        <a:p>
          <a:endParaRPr lang="en-US"/>
        </a:p>
      </dgm:t>
    </dgm:pt>
    <dgm:pt modelId="{7A538F61-46EF-447D-9E11-0EAA0C5A7AD6}">
      <dgm:prSet/>
      <dgm:spPr/>
      <dgm:t>
        <a:bodyPr/>
        <a:lstStyle/>
        <a:p>
          <a:pPr>
            <a:lnSpc>
              <a:spcPct val="100000"/>
            </a:lnSpc>
          </a:pPr>
          <a:r>
            <a:rPr lang="en-US">
              <a:hlinkClick xmlns:r="http://schemas.openxmlformats.org/officeDocument/2006/relationships" r:id="rId2"/>
            </a:rPr>
            <a:t>USI Tech Takeaways YouTube Channel</a:t>
          </a:r>
          <a:endParaRPr lang="en-US"/>
        </a:p>
      </dgm:t>
    </dgm:pt>
    <dgm:pt modelId="{97968AB1-AD9B-426F-B8BB-469CCE105EB0}" type="parTrans" cxnId="{A4F5B28A-7962-4F5A-8811-9CE05CB3E1DC}">
      <dgm:prSet/>
      <dgm:spPr/>
      <dgm:t>
        <a:bodyPr/>
        <a:lstStyle/>
        <a:p>
          <a:endParaRPr lang="en-US"/>
        </a:p>
      </dgm:t>
    </dgm:pt>
    <dgm:pt modelId="{78BD4A4E-B865-4E77-8A4C-8CC726E5D265}" type="sibTrans" cxnId="{A4F5B28A-7962-4F5A-8811-9CE05CB3E1DC}">
      <dgm:prSet/>
      <dgm:spPr/>
      <dgm:t>
        <a:bodyPr/>
        <a:lstStyle/>
        <a:p>
          <a:endParaRPr lang="en-US"/>
        </a:p>
      </dgm:t>
    </dgm:pt>
    <dgm:pt modelId="{A8CE9930-5472-4BC3-B1FC-9E8582DC6AB4}">
      <dgm:prSet/>
      <dgm:spPr/>
      <dgm:t>
        <a:bodyPr/>
        <a:lstStyle/>
        <a:p>
          <a:pPr>
            <a:lnSpc>
              <a:spcPct val="100000"/>
            </a:lnSpc>
          </a:pPr>
          <a:r>
            <a:rPr lang="en-US">
              <a:hlinkClick xmlns:r="http://schemas.openxmlformats.org/officeDocument/2006/relationships" r:id="rId3"/>
            </a:rPr>
            <a:t>Anthology’s Ally Help Center</a:t>
          </a:r>
          <a:endParaRPr lang="en-US"/>
        </a:p>
      </dgm:t>
    </dgm:pt>
    <dgm:pt modelId="{17EEDE54-AEB7-45BC-BC1D-F7FC2B216D52}" type="parTrans" cxnId="{4CF9F91E-5702-4B10-8436-294D0F60841B}">
      <dgm:prSet/>
      <dgm:spPr/>
      <dgm:t>
        <a:bodyPr/>
        <a:lstStyle/>
        <a:p>
          <a:endParaRPr lang="en-US"/>
        </a:p>
      </dgm:t>
    </dgm:pt>
    <dgm:pt modelId="{0BE22289-CE79-4F9B-8CF6-A21EEC464EF3}" type="sibTrans" cxnId="{4CF9F91E-5702-4B10-8436-294D0F60841B}">
      <dgm:prSet/>
      <dgm:spPr/>
      <dgm:t>
        <a:bodyPr/>
        <a:lstStyle/>
        <a:p>
          <a:endParaRPr lang="en-US"/>
        </a:p>
      </dgm:t>
    </dgm:pt>
    <dgm:pt modelId="{295FF027-F310-44F1-ADAE-E2BE13AC63B2}">
      <dgm:prSet/>
      <dgm:spPr/>
      <dgm:t>
        <a:bodyPr/>
        <a:lstStyle/>
        <a:p>
          <a:pPr>
            <a:lnSpc>
              <a:spcPct val="100000"/>
            </a:lnSpc>
          </a:pPr>
          <a:r>
            <a:rPr lang="en-US">
              <a:hlinkClick xmlns:r="http://schemas.openxmlformats.org/officeDocument/2006/relationships" r:id="rId4"/>
            </a:rPr>
            <a:t>Ally for LMS Help for Instructors (Blackboard)</a:t>
          </a:r>
          <a:endParaRPr lang="en-US"/>
        </a:p>
      </dgm:t>
    </dgm:pt>
    <dgm:pt modelId="{AA91FD76-4861-4B9B-B14C-C53D66F28867}" type="parTrans" cxnId="{A9000498-41E8-44A4-97BC-6E0C69F7849C}">
      <dgm:prSet/>
      <dgm:spPr/>
      <dgm:t>
        <a:bodyPr/>
        <a:lstStyle/>
        <a:p>
          <a:endParaRPr lang="en-US"/>
        </a:p>
      </dgm:t>
    </dgm:pt>
    <dgm:pt modelId="{F56A9BA3-E80D-4CFD-9960-2B8F636C8685}" type="sibTrans" cxnId="{A9000498-41E8-44A4-97BC-6E0C69F7849C}">
      <dgm:prSet/>
      <dgm:spPr/>
      <dgm:t>
        <a:bodyPr/>
        <a:lstStyle/>
        <a:p>
          <a:endParaRPr lang="en-US"/>
        </a:p>
      </dgm:t>
    </dgm:pt>
    <dgm:pt modelId="{9F79D2D6-B633-4A97-AA64-6CC7FD7C0EF8}">
      <dgm:prSet/>
      <dgm:spPr/>
      <dgm:t>
        <a:bodyPr/>
        <a:lstStyle/>
        <a:p>
          <a:pPr>
            <a:lnSpc>
              <a:spcPct val="100000"/>
            </a:lnSpc>
          </a:pPr>
          <a:r>
            <a:rPr lang="en-US">
              <a:hlinkClick xmlns:r="http://schemas.openxmlformats.org/officeDocument/2006/relationships" r:id="rId5"/>
            </a:rPr>
            <a:t>Adobe Acrobat Pro Help Site</a:t>
          </a:r>
          <a:endParaRPr lang="en-US"/>
        </a:p>
      </dgm:t>
    </dgm:pt>
    <dgm:pt modelId="{8520C9FC-1756-4E28-94E7-36BEB3AFD68B}" type="parTrans" cxnId="{11827828-0915-499B-B67A-AD2CEFA8F7EF}">
      <dgm:prSet/>
      <dgm:spPr/>
      <dgm:t>
        <a:bodyPr/>
        <a:lstStyle/>
        <a:p>
          <a:endParaRPr lang="en-US"/>
        </a:p>
      </dgm:t>
    </dgm:pt>
    <dgm:pt modelId="{5CE19F22-8511-4009-A523-8AC07D9D7BE5}" type="sibTrans" cxnId="{11827828-0915-499B-B67A-AD2CEFA8F7EF}">
      <dgm:prSet/>
      <dgm:spPr/>
      <dgm:t>
        <a:bodyPr/>
        <a:lstStyle/>
        <a:p>
          <a:endParaRPr lang="en-US"/>
        </a:p>
      </dgm:t>
    </dgm:pt>
    <dgm:pt modelId="{3E15E6E7-1C7E-4FF0-BBA5-CEACC9416CF1}" type="pres">
      <dgm:prSet presAssocID="{43283E89-9079-49AF-BC2C-C9696C8F0323}" presName="root" presStyleCnt="0">
        <dgm:presLayoutVars>
          <dgm:dir/>
          <dgm:resizeHandles val="exact"/>
        </dgm:presLayoutVars>
      </dgm:prSet>
      <dgm:spPr/>
    </dgm:pt>
    <dgm:pt modelId="{54B4B7F8-C6CE-474C-9874-F00F19D34723}" type="pres">
      <dgm:prSet presAssocID="{50C6B2B8-E7D5-4FE8-ABFF-F3132D44EBAF}" presName="compNode" presStyleCnt="0"/>
      <dgm:spPr/>
    </dgm:pt>
    <dgm:pt modelId="{10BE2BEC-13A6-449D-ACC3-29B72A7C2AC1}" type="pres">
      <dgm:prSet presAssocID="{50C6B2B8-E7D5-4FE8-ABFF-F3132D44EBAF}" presName="bgRect" presStyleLbl="bgShp" presStyleIdx="0" presStyleCnt="5"/>
      <dgm:spPr/>
    </dgm:pt>
    <dgm:pt modelId="{F7B3C341-ED92-4847-A1B9-D3FE2088EB9E}" type="pres">
      <dgm:prSet presAssocID="{50C6B2B8-E7D5-4FE8-ABFF-F3132D44EBAF}" presName="iconRect" presStyleLbl="node1" presStyleIdx="0" presStyleCnt="5"/>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dgm:spPr>
      <dgm:extLst>
        <a:ext uri="{E40237B7-FDA0-4F09-8148-C483321AD2D9}">
          <dgm14:cNvPr xmlns:dgm14="http://schemas.microsoft.com/office/drawing/2010/diagram" id="0" name="" descr="Marker"/>
        </a:ext>
      </dgm:extLst>
    </dgm:pt>
    <dgm:pt modelId="{184F1A4C-BB71-440F-9E6A-B327AEBB5A41}" type="pres">
      <dgm:prSet presAssocID="{50C6B2B8-E7D5-4FE8-ABFF-F3132D44EBAF}" presName="spaceRect" presStyleCnt="0"/>
      <dgm:spPr/>
    </dgm:pt>
    <dgm:pt modelId="{BEFFBAAF-3343-42E3-9D54-F3FA1984F723}" type="pres">
      <dgm:prSet presAssocID="{50C6B2B8-E7D5-4FE8-ABFF-F3132D44EBAF}" presName="parTx" presStyleLbl="revTx" presStyleIdx="0" presStyleCnt="5">
        <dgm:presLayoutVars>
          <dgm:chMax val="0"/>
          <dgm:chPref val="0"/>
        </dgm:presLayoutVars>
      </dgm:prSet>
      <dgm:spPr/>
    </dgm:pt>
    <dgm:pt modelId="{153A6117-C666-4EA8-9563-A4A27706C3CA}" type="pres">
      <dgm:prSet presAssocID="{91E9ACAB-6EDC-4E22-A6C5-00D27D899DB9}" presName="sibTrans" presStyleCnt="0"/>
      <dgm:spPr/>
    </dgm:pt>
    <dgm:pt modelId="{1BC81430-C26F-4213-B612-75E9EEBA0A0F}" type="pres">
      <dgm:prSet presAssocID="{7A538F61-46EF-447D-9E11-0EAA0C5A7AD6}" presName="compNode" presStyleCnt="0"/>
      <dgm:spPr/>
    </dgm:pt>
    <dgm:pt modelId="{C8CF48E7-D723-40EB-941A-2E9190E02455}" type="pres">
      <dgm:prSet presAssocID="{7A538F61-46EF-447D-9E11-0EAA0C5A7AD6}" presName="bgRect" presStyleLbl="bgShp" presStyleIdx="1" presStyleCnt="5"/>
      <dgm:spPr/>
    </dgm:pt>
    <dgm:pt modelId="{675727A4-77DC-4F7E-AD90-4EB240DAB6E3}" type="pres">
      <dgm:prSet presAssocID="{7A538F61-46EF-447D-9E11-0EAA0C5A7AD6}" presName="iconRect" presStyleLbl="node1" presStyleIdx="1" presStyleCnt="5"/>
      <dgm:spPr>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dgm:spPr>
      <dgm:extLst>
        <a:ext uri="{E40237B7-FDA0-4F09-8148-C483321AD2D9}">
          <dgm14:cNvPr xmlns:dgm14="http://schemas.microsoft.com/office/drawing/2010/diagram" id="0" name="" descr="Monitor"/>
        </a:ext>
      </dgm:extLst>
    </dgm:pt>
    <dgm:pt modelId="{EA030FB4-4C25-47B5-B6FC-5C5A04A54EDE}" type="pres">
      <dgm:prSet presAssocID="{7A538F61-46EF-447D-9E11-0EAA0C5A7AD6}" presName="spaceRect" presStyleCnt="0"/>
      <dgm:spPr/>
    </dgm:pt>
    <dgm:pt modelId="{7EA2E9A0-93C6-4150-8E7D-A9DC078E8EF6}" type="pres">
      <dgm:prSet presAssocID="{7A538F61-46EF-447D-9E11-0EAA0C5A7AD6}" presName="parTx" presStyleLbl="revTx" presStyleIdx="1" presStyleCnt="5">
        <dgm:presLayoutVars>
          <dgm:chMax val="0"/>
          <dgm:chPref val="0"/>
        </dgm:presLayoutVars>
      </dgm:prSet>
      <dgm:spPr/>
    </dgm:pt>
    <dgm:pt modelId="{167ED446-DD33-4125-8D5D-514C7C361742}" type="pres">
      <dgm:prSet presAssocID="{78BD4A4E-B865-4E77-8A4C-8CC726E5D265}" presName="sibTrans" presStyleCnt="0"/>
      <dgm:spPr/>
    </dgm:pt>
    <dgm:pt modelId="{ECECE299-B451-4275-B529-9314C608020B}" type="pres">
      <dgm:prSet presAssocID="{A8CE9930-5472-4BC3-B1FC-9E8582DC6AB4}" presName="compNode" presStyleCnt="0"/>
      <dgm:spPr/>
    </dgm:pt>
    <dgm:pt modelId="{1EF6306B-B629-4A44-9438-81BD8834A0C5}" type="pres">
      <dgm:prSet presAssocID="{A8CE9930-5472-4BC3-B1FC-9E8582DC6AB4}" presName="bgRect" presStyleLbl="bgShp" presStyleIdx="2" presStyleCnt="5"/>
      <dgm:spPr/>
    </dgm:pt>
    <dgm:pt modelId="{BAF2F5F9-9359-4C67-9CA6-7CFED5EDF83F}" type="pres">
      <dgm:prSet presAssocID="{A8CE9930-5472-4BC3-B1FC-9E8582DC6AB4}" presName="iconRect" presStyleLbl="node1" presStyleIdx="2" presStyleCnt="5"/>
      <dgm:spPr>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a:blipFill>
      </dgm:spPr>
      <dgm:extLst>
        <a:ext uri="{E40237B7-FDA0-4F09-8148-C483321AD2D9}">
          <dgm14:cNvPr xmlns:dgm14="http://schemas.microsoft.com/office/drawing/2010/diagram" id="0" name="" descr="Handshake"/>
        </a:ext>
      </dgm:extLst>
    </dgm:pt>
    <dgm:pt modelId="{A00B04CC-F3C6-480A-8137-9FA97A7FABFC}" type="pres">
      <dgm:prSet presAssocID="{A8CE9930-5472-4BC3-B1FC-9E8582DC6AB4}" presName="spaceRect" presStyleCnt="0"/>
      <dgm:spPr/>
    </dgm:pt>
    <dgm:pt modelId="{FD51B6DA-BC91-4628-AF44-96FEEA4DC00E}" type="pres">
      <dgm:prSet presAssocID="{A8CE9930-5472-4BC3-B1FC-9E8582DC6AB4}" presName="parTx" presStyleLbl="revTx" presStyleIdx="2" presStyleCnt="5">
        <dgm:presLayoutVars>
          <dgm:chMax val="0"/>
          <dgm:chPref val="0"/>
        </dgm:presLayoutVars>
      </dgm:prSet>
      <dgm:spPr/>
    </dgm:pt>
    <dgm:pt modelId="{4CC5AD50-A237-47D4-8D65-28BBF1067064}" type="pres">
      <dgm:prSet presAssocID="{0BE22289-CE79-4F9B-8CF6-A21EEC464EF3}" presName="sibTrans" presStyleCnt="0"/>
      <dgm:spPr/>
    </dgm:pt>
    <dgm:pt modelId="{B1CB23DB-5BDB-4CA4-81AD-EFF9C482BAF5}" type="pres">
      <dgm:prSet presAssocID="{295FF027-F310-44F1-ADAE-E2BE13AC63B2}" presName="compNode" presStyleCnt="0"/>
      <dgm:spPr/>
    </dgm:pt>
    <dgm:pt modelId="{2E01E634-A23F-46FD-9B79-E69A3DBD2A3A}" type="pres">
      <dgm:prSet presAssocID="{295FF027-F310-44F1-ADAE-E2BE13AC63B2}" presName="bgRect" presStyleLbl="bgShp" presStyleIdx="3" presStyleCnt="5"/>
      <dgm:spPr/>
    </dgm:pt>
    <dgm:pt modelId="{81A0ACB8-1AB4-43EB-AC80-CCC230EDAEFA}" type="pres">
      <dgm:prSet presAssocID="{295FF027-F310-44F1-ADAE-E2BE13AC63B2}" presName="iconRect" presStyleLbl="node1" presStyleIdx="3" presStyleCnt="5"/>
      <dgm:spPr>
        <a:blipFill>
          <a:blip xmlns:r="http://schemas.openxmlformats.org/officeDocument/2006/relationships"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a:blipFill>
      </dgm:spPr>
      <dgm:extLst>
        <a:ext uri="{E40237B7-FDA0-4F09-8148-C483321AD2D9}">
          <dgm14:cNvPr xmlns:dgm14="http://schemas.microsoft.com/office/drawing/2010/diagram" id="0" name="" descr="Diploma Roll"/>
        </a:ext>
      </dgm:extLst>
    </dgm:pt>
    <dgm:pt modelId="{FAF8A4D6-1AA8-406C-B231-C6C59B9A1C15}" type="pres">
      <dgm:prSet presAssocID="{295FF027-F310-44F1-ADAE-E2BE13AC63B2}" presName="spaceRect" presStyleCnt="0"/>
      <dgm:spPr/>
    </dgm:pt>
    <dgm:pt modelId="{79087D86-2E59-4FFE-8371-7C2ABB112A4D}" type="pres">
      <dgm:prSet presAssocID="{295FF027-F310-44F1-ADAE-E2BE13AC63B2}" presName="parTx" presStyleLbl="revTx" presStyleIdx="3" presStyleCnt="5">
        <dgm:presLayoutVars>
          <dgm:chMax val="0"/>
          <dgm:chPref val="0"/>
        </dgm:presLayoutVars>
      </dgm:prSet>
      <dgm:spPr/>
    </dgm:pt>
    <dgm:pt modelId="{A7F1A274-BE16-42E0-8588-40BA1FE25E8E}" type="pres">
      <dgm:prSet presAssocID="{F56A9BA3-E80D-4CFD-9960-2B8F636C8685}" presName="sibTrans" presStyleCnt="0"/>
      <dgm:spPr/>
    </dgm:pt>
    <dgm:pt modelId="{2F6E9407-BBFC-4C19-9090-E81DA11F4204}" type="pres">
      <dgm:prSet presAssocID="{9F79D2D6-B633-4A97-AA64-6CC7FD7C0EF8}" presName="compNode" presStyleCnt="0"/>
      <dgm:spPr/>
    </dgm:pt>
    <dgm:pt modelId="{FFA29613-4500-4DF9-9175-457C7FE5773D}" type="pres">
      <dgm:prSet presAssocID="{9F79D2D6-B633-4A97-AA64-6CC7FD7C0EF8}" presName="bgRect" presStyleLbl="bgShp" presStyleIdx="4" presStyleCnt="5" custLinFactNeighborX="538"/>
      <dgm:spPr/>
    </dgm:pt>
    <dgm:pt modelId="{359E0A8D-B473-495C-9BE6-53DEFE39229C}" type="pres">
      <dgm:prSet presAssocID="{9F79D2D6-B633-4A97-AA64-6CC7FD7C0EF8}" presName="iconRect" presStyleLbl="node1" presStyleIdx="4" presStyleCnt="5"/>
      <dgm:spPr>
        <a:blipFill>
          <a:blip xmlns:r="http://schemas.openxmlformats.org/officeDocument/2006/relationships"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a:blipFill>
      </dgm:spPr>
      <dgm:extLst>
        <a:ext uri="{E40237B7-FDA0-4F09-8148-C483321AD2D9}">
          <dgm14:cNvPr xmlns:dgm14="http://schemas.microsoft.com/office/drawing/2010/diagram" id="0" name="" descr="Checkmark"/>
        </a:ext>
      </dgm:extLst>
    </dgm:pt>
    <dgm:pt modelId="{159775AE-0352-48A1-96BB-F911C84AA86F}" type="pres">
      <dgm:prSet presAssocID="{9F79D2D6-B633-4A97-AA64-6CC7FD7C0EF8}" presName="spaceRect" presStyleCnt="0"/>
      <dgm:spPr/>
    </dgm:pt>
    <dgm:pt modelId="{DA53EFD3-23E3-4C14-839F-FBE5BC24C716}" type="pres">
      <dgm:prSet presAssocID="{9F79D2D6-B633-4A97-AA64-6CC7FD7C0EF8}" presName="parTx" presStyleLbl="revTx" presStyleIdx="4" presStyleCnt="5">
        <dgm:presLayoutVars>
          <dgm:chMax val="0"/>
          <dgm:chPref val="0"/>
        </dgm:presLayoutVars>
      </dgm:prSet>
      <dgm:spPr/>
    </dgm:pt>
  </dgm:ptLst>
  <dgm:cxnLst>
    <dgm:cxn modelId="{82D96312-1E76-4AE8-9296-870BF18F8B2B}" type="presOf" srcId="{9F79D2D6-B633-4A97-AA64-6CC7FD7C0EF8}" destId="{DA53EFD3-23E3-4C14-839F-FBE5BC24C716}" srcOrd="0" destOrd="0" presId="urn:microsoft.com/office/officeart/2018/2/layout/IconVerticalSolidList"/>
    <dgm:cxn modelId="{4CF9F91E-5702-4B10-8436-294D0F60841B}" srcId="{43283E89-9079-49AF-BC2C-C9696C8F0323}" destId="{A8CE9930-5472-4BC3-B1FC-9E8582DC6AB4}" srcOrd="2" destOrd="0" parTransId="{17EEDE54-AEB7-45BC-BC1D-F7FC2B216D52}" sibTransId="{0BE22289-CE79-4F9B-8CF6-A21EEC464EF3}"/>
    <dgm:cxn modelId="{11827828-0915-499B-B67A-AD2CEFA8F7EF}" srcId="{43283E89-9079-49AF-BC2C-C9696C8F0323}" destId="{9F79D2D6-B633-4A97-AA64-6CC7FD7C0EF8}" srcOrd="4" destOrd="0" parTransId="{8520C9FC-1756-4E28-94E7-36BEB3AFD68B}" sibTransId="{5CE19F22-8511-4009-A523-8AC07D9D7BE5}"/>
    <dgm:cxn modelId="{0989FC6C-E9C7-4F27-AE6E-2188D7ABC8F9}" type="presOf" srcId="{50C6B2B8-E7D5-4FE8-ABFF-F3132D44EBAF}" destId="{BEFFBAAF-3343-42E3-9D54-F3FA1984F723}" srcOrd="0" destOrd="0" presId="urn:microsoft.com/office/officeart/2018/2/layout/IconVerticalSolidList"/>
    <dgm:cxn modelId="{A4F5B28A-7962-4F5A-8811-9CE05CB3E1DC}" srcId="{43283E89-9079-49AF-BC2C-C9696C8F0323}" destId="{7A538F61-46EF-447D-9E11-0EAA0C5A7AD6}" srcOrd="1" destOrd="0" parTransId="{97968AB1-AD9B-426F-B8BB-469CCE105EB0}" sibTransId="{78BD4A4E-B865-4E77-8A4C-8CC726E5D265}"/>
    <dgm:cxn modelId="{A9000498-41E8-44A4-97BC-6E0C69F7849C}" srcId="{43283E89-9079-49AF-BC2C-C9696C8F0323}" destId="{295FF027-F310-44F1-ADAE-E2BE13AC63B2}" srcOrd="3" destOrd="0" parTransId="{AA91FD76-4861-4B9B-B14C-C53D66F28867}" sibTransId="{F56A9BA3-E80D-4CFD-9960-2B8F636C8685}"/>
    <dgm:cxn modelId="{49BDC0BF-50A4-4FC4-B724-8348DC2CC72A}" type="presOf" srcId="{7A538F61-46EF-447D-9E11-0EAA0C5A7AD6}" destId="{7EA2E9A0-93C6-4150-8E7D-A9DC078E8EF6}" srcOrd="0" destOrd="0" presId="urn:microsoft.com/office/officeart/2018/2/layout/IconVerticalSolidList"/>
    <dgm:cxn modelId="{7EF4E8ED-9ECC-46DC-BADB-9DF6842C7E9F}" type="presOf" srcId="{A8CE9930-5472-4BC3-B1FC-9E8582DC6AB4}" destId="{FD51B6DA-BC91-4628-AF44-96FEEA4DC00E}" srcOrd="0" destOrd="0" presId="urn:microsoft.com/office/officeart/2018/2/layout/IconVerticalSolidList"/>
    <dgm:cxn modelId="{E2E75DF0-6B6E-4992-831B-61844FB3FDBE}" type="presOf" srcId="{295FF027-F310-44F1-ADAE-E2BE13AC63B2}" destId="{79087D86-2E59-4FFE-8371-7C2ABB112A4D}" srcOrd="0" destOrd="0" presId="urn:microsoft.com/office/officeart/2018/2/layout/IconVerticalSolidList"/>
    <dgm:cxn modelId="{54457AF0-3F11-4E34-BCAA-63E839787607}" srcId="{43283E89-9079-49AF-BC2C-C9696C8F0323}" destId="{50C6B2B8-E7D5-4FE8-ABFF-F3132D44EBAF}" srcOrd="0" destOrd="0" parTransId="{25163A2B-F090-4760-A40F-B460C3127216}" sibTransId="{91E9ACAB-6EDC-4E22-A6C5-00D27D899DB9}"/>
    <dgm:cxn modelId="{0B4148FB-2637-4331-A4ED-B9555C2C52D1}" type="presOf" srcId="{43283E89-9079-49AF-BC2C-C9696C8F0323}" destId="{3E15E6E7-1C7E-4FF0-BBA5-CEACC9416CF1}" srcOrd="0" destOrd="0" presId="urn:microsoft.com/office/officeart/2018/2/layout/IconVerticalSolidList"/>
    <dgm:cxn modelId="{46E60F45-B33A-431B-A262-5B19D4336232}" type="presParOf" srcId="{3E15E6E7-1C7E-4FF0-BBA5-CEACC9416CF1}" destId="{54B4B7F8-C6CE-474C-9874-F00F19D34723}" srcOrd="0" destOrd="0" presId="urn:microsoft.com/office/officeart/2018/2/layout/IconVerticalSolidList"/>
    <dgm:cxn modelId="{D54E442D-23DC-4F52-A102-F94090DE9419}" type="presParOf" srcId="{54B4B7F8-C6CE-474C-9874-F00F19D34723}" destId="{10BE2BEC-13A6-449D-ACC3-29B72A7C2AC1}" srcOrd="0" destOrd="0" presId="urn:microsoft.com/office/officeart/2018/2/layout/IconVerticalSolidList"/>
    <dgm:cxn modelId="{7BC2D267-44D6-4F92-821B-24D1848024DD}" type="presParOf" srcId="{54B4B7F8-C6CE-474C-9874-F00F19D34723}" destId="{F7B3C341-ED92-4847-A1B9-D3FE2088EB9E}" srcOrd="1" destOrd="0" presId="urn:microsoft.com/office/officeart/2018/2/layout/IconVerticalSolidList"/>
    <dgm:cxn modelId="{BD6B61CC-372D-425F-AFEB-889A0E711815}" type="presParOf" srcId="{54B4B7F8-C6CE-474C-9874-F00F19D34723}" destId="{184F1A4C-BB71-440F-9E6A-B327AEBB5A41}" srcOrd="2" destOrd="0" presId="urn:microsoft.com/office/officeart/2018/2/layout/IconVerticalSolidList"/>
    <dgm:cxn modelId="{C66E34B9-6FA6-4ACE-B484-27B484B378D8}" type="presParOf" srcId="{54B4B7F8-C6CE-474C-9874-F00F19D34723}" destId="{BEFFBAAF-3343-42E3-9D54-F3FA1984F723}" srcOrd="3" destOrd="0" presId="urn:microsoft.com/office/officeart/2018/2/layout/IconVerticalSolidList"/>
    <dgm:cxn modelId="{A187E6A5-BFDE-4A20-8DED-61B247A91187}" type="presParOf" srcId="{3E15E6E7-1C7E-4FF0-BBA5-CEACC9416CF1}" destId="{153A6117-C666-4EA8-9563-A4A27706C3CA}" srcOrd="1" destOrd="0" presId="urn:microsoft.com/office/officeart/2018/2/layout/IconVerticalSolidList"/>
    <dgm:cxn modelId="{1A049C30-DA01-48EA-BCE3-7E8500BA1C6A}" type="presParOf" srcId="{3E15E6E7-1C7E-4FF0-BBA5-CEACC9416CF1}" destId="{1BC81430-C26F-4213-B612-75E9EEBA0A0F}" srcOrd="2" destOrd="0" presId="urn:microsoft.com/office/officeart/2018/2/layout/IconVerticalSolidList"/>
    <dgm:cxn modelId="{7C283A0E-8F68-446A-AC50-8CECF4F7ECF4}" type="presParOf" srcId="{1BC81430-C26F-4213-B612-75E9EEBA0A0F}" destId="{C8CF48E7-D723-40EB-941A-2E9190E02455}" srcOrd="0" destOrd="0" presId="urn:microsoft.com/office/officeart/2018/2/layout/IconVerticalSolidList"/>
    <dgm:cxn modelId="{F903908C-46D7-4444-A4B4-223E337EAF75}" type="presParOf" srcId="{1BC81430-C26F-4213-B612-75E9EEBA0A0F}" destId="{675727A4-77DC-4F7E-AD90-4EB240DAB6E3}" srcOrd="1" destOrd="0" presId="urn:microsoft.com/office/officeart/2018/2/layout/IconVerticalSolidList"/>
    <dgm:cxn modelId="{8F069A67-446B-4444-AF61-D85385899E98}" type="presParOf" srcId="{1BC81430-C26F-4213-B612-75E9EEBA0A0F}" destId="{EA030FB4-4C25-47B5-B6FC-5C5A04A54EDE}" srcOrd="2" destOrd="0" presId="urn:microsoft.com/office/officeart/2018/2/layout/IconVerticalSolidList"/>
    <dgm:cxn modelId="{525FD858-C32F-45A1-BC3C-97825BE9518B}" type="presParOf" srcId="{1BC81430-C26F-4213-B612-75E9EEBA0A0F}" destId="{7EA2E9A0-93C6-4150-8E7D-A9DC078E8EF6}" srcOrd="3" destOrd="0" presId="urn:microsoft.com/office/officeart/2018/2/layout/IconVerticalSolidList"/>
    <dgm:cxn modelId="{D63B4B9A-BFCD-430C-BD46-BFB7E11813A8}" type="presParOf" srcId="{3E15E6E7-1C7E-4FF0-BBA5-CEACC9416CF1}" destId="{167ED446-DD33-4125-8D5D-514C7C361742}" srcOrd="3" destOrd="0" presId="urn:microsoft.com/office/officeart/2018/2/layout/IconVerticalSolidList"/>
    <dgm:cxn modelId="{2E65ECF9-A3CE-45E0-AD58-3E7435F5BC1E}" type="presParOf" srcId="{3E15E6E7-1C7E-4FF0-BBA5-CEACC9416CF1}" destId="{ECECE299-B451-4275-B529-9314C608020B}" srcOrd="4" destOrd="0" presId="urn:microsoft.com/office/officeart/2018/2/layout/IconVerticalSolidList"/>
    <dgm:cxn modelId="{98E7CDC6-0835-46DE-B7BD-AFB7D5B57D36}" type="presParOf" srcId="{ECECE299-B451-4275-B529-9314C608020B}" destId="{1EF6306B-B629-4A44-9438-81BD8834A0C5}" srcOrd="0" destOrd="0" presId="urn:microsoft.com/office/officeart/2018/2/layout/IconVerticalSolidList"/>
    <dgm:cxn modelId="{0C37C36D-0BC4-4813-87AD-52E12D3BEE81}" type="presParOf" srcId="{ECECE299-B451-4275-B529-9314C608020B}" destId="{BAF2F5F9-9359-4C67-9CA6-7CFED5EDF83F}" srcOrd="1" destOrd="0" presId="urn:microsoft.com/office/officeart/2018/2/layout/IconVerticalSolidList"/>
    <dgm:cxn modelId="{C729AE5B-5128-4171-A0F7-196D32404B78}" type="presParOf" srcId="{ECECE299-B451-4275-B529-9314C608020B}" destId="{A00B04CC-F3C6-480A-8137-9FA97A7FABFC}" srcOrd="2" destOrd="0" presId="urn:microsoft.com/office/officeart/2018/2/layout/IconVerticalSolidList"/>
    <dgm:cxn modelId="{DD6E1961-35FC-4A77-9528-51A844B8D20C}" type="presParOf" srcId="{ECECE299-B451-4275-B529-9314C608020B}" destId="{FD51B6DA-BC91-4628-AF44-96FEEA4DC00E}" srcOrd="3" destOrd="0" presId="urn:microsoft.com/office/officeart/2018/2/layout/IconVerticalSolidList"/>
    <dgm:cxn modelId="{8A094055-6DF2-416C-806A-0EE23A856214}" type="presParOf" srcId="{3E15E6E7-1C7E-4FF0-BBA5-CEACC9416CF1}" destId="{4CC5AD50-A237-47D4-8D65-28BBF1067064}" srcOrd="5" destOrd="0" presId="urn:microsoft.com/office/officeart/2018/2/layout/IconVerticalSolidList"/>
    <dgm:cxn modelId="{93E7ED2C-3D22-4D0B-8270-C6316AD1DB42}" type="presParOf" srcId="{3E15E6E7-1C7E-4FF0-BBA5-CEACC9416CF1}" destId="{B1CB23DB-5BDB-4CA4-81AD-EFF9C482BAF5}" srcOrd="6" destOrd="0" presId="urn:microsoft.com/office/officeart/2018/2/layout/IconVerticalSolidList"/>
    <dgm:cxn modelId="{AE97AB88-D924-4A81-83BE-D0A80F786682}" type="presParOf" srcId="{B1CB23DB-5BDB-4CA4-81AD-EFF9C482BAF5}" destId="{2E01E634-A23F-46FD-9B79-E69A3DBD2A3A}" srcOrd="0" destOrd="0" presId="urn:microsoft.com/office/officeart/2018/2/layout/IconVerticalSolidList"/>
    <dgm:cxn modelId="{2E01332F-1041-4754-9D43-08E6D3BAAB14}" type="presParOf" srcId="{B1CB23DB-5BDB-4CA4-81AD-EFF9C482BAF5}" destId="{81A0ACB8-1AB4-43EB-AC80-CCC230EDAEFA}" srcOrd="1" destOrd="0" presId="urn:microsoft.com/office/officeart/2018/2/layout/IconVerticalSolidList"/>
    <dgm:cxn modelId="{9CBD6DA3-CD4D-4F97-B81B-DD92D75B5ED1}" type="presParOf" srcId="{B1CB23DB-5BDB-4CA4-81AD-EFF9C482BAF5}" destId="{FAF8A4D6-1AA8-406C-B231-C6C59B9A1C15}" srcOrd="2" destOrd="0" presId="urn:microsoft.com/office/officeart/2018/2/layout/IconVerticalSolidList"/>
    <dgm:cxn modelId="{5A8E072E-891D-47BF-8500-0C3D1FDD48F8}" type="presParOf" srcId="{B1CB23DB-5BDB-4CA4-81AD-EFF9C482BAF5}" destId="{79087D86-2E59-4FFE-8371-7C2ABB112A4D}" srcOrd="3" destOrd="0" presId="urn:microsoft.com/office/officeart/2018/2/layout/IconVerticalSolidList"/>
    <dgm:cxn modelId="{E50A1F6D-2BCE-468F-B38C-56710CB3D58D}" type="presParOf" srcId="{3E15E6E7-1C7E-4FF0-BBA5-CEACC9416CF1}" destId="{A7F1A274-BE16-42E0-8588-40BA1FE25E8E}" srcOrd="7" destOrd="0" presId="urn:microsoft.com/office/officeart/2018/2/layout/IconVerticalSolidList"/>
    <dgm:cxn modelId="{8B1D4F5C-1390-4D91-A1FA-30E658408E42}" type="presParOf" srcId="{3E15E6E7-1C7E-4FF0-BBA5-CEACC9416CF1}" destId="{2F6E9407-BBFC-4C19-9090-E81DA11F4204}" srcOrd="8" destOrd="0" presId="urn:microsoft.com/office/officeart/2018/2/layout/IconVerticalSolidList"/>
    <dgm:cxn modelId="{A8B250CF-C46C-44AC-9340-347170F414AE}" type="presParOf" srcId="{2F6E9407-BBFC-4C19-9090-E81DA11F4204}" destId="{FFA29613-4500-4DF9-9175-457C7FE5773D}" srcOrd="0" destOrd="0" presId="urn:microsoft.com/office/officeart/2018/2/layout/IconVerticalSolidList"/>
    <dgm:cxn modelId="{BB17E072-673F-4E44-9B2B-18D0B3422331}" type="presParOf" srcId="{2F6E9407-BBFC-4C19-9090-E81DA11F4204}" destId="{359E0A8D-B473-495C-9BE6-53DEFE39229C}" srcOrd="1" destOrd="0" presId="urn:microsoft.com/office/officeart/2018/2/layout/IconVerticalSolidList"/>
    <dgm:cxn modelId="{9069C000-E14E-4E0A-9C5B-DE194C85038D}" type="presParOf" srcId="{2F6E9407-BBFC-4C19-9090-E81DA11F4204}" destId="{159775AE-0352-48A1-96BB-F911C84AA86F}" srcOrd="2" destOrd="0" presId="urn:microsoft.com/office/officeart/2018/2/layout/IconVerticalSolidList"/>
    <dgm:cxn modelId="{57825C52-B423-4B85-B700-019F399B24AA}" type="presParOf" srcId="{2F6E9407-BBFC-4C19-9090-E81DA11F4204}" destId="{DA53EFD3-23E3-4C14-839F-FBE5BC24C716}"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5F8190-4BD9-4B33-A831-52028A0C3917}">
      <dsp:nvSpPr>
        <dsp:cNvPr id="0" name=""/>
        <dsp:cNvSpPr/>
      </dsp:nvSpPr>
      <dsp:spPr>
        <a:xfrm>
          <a:off x="562927" y="413431"/>
          <a:ext cx="1445998" cy="1445998"/>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75BB8B9-981D-4AB1-9083-8F03C02ABF3B}">
      <dsp:nvSpPr>
        <dsp:cNvPr id="0" name=""/>
        <dsp:cNvSpPr/>
      </dsp:nvSpPr>
      <dsp:spPr>
        <a:xfrm>
          <a:off x="871091" y="721594"/>
          <a:ext cx="829671" cy="82967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9A83BD1-C0EF-4A4B-825E-C3ACF0C70A90}">
      <dsp:nvSpPr>
        <dsp:cNvPr id="0" name=""/>
        <dsp:cNvSpPr/>
      </dsp:nvSpPr>
      <dsp:spPr>
        <a:xfrm>
          <a:off x="100682" y="2309822"/>
          <a:ext cx="2370489"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dirty="0"/>
            <a:t>Understand ADA Updates</a:t>
          </a:r>
        </a:p>
      </dsp:txBody>
      <dsp:txXfrm>
        <a:off x="100682" y="2309822"/>
        <a:ext cx="2370489" cy="720000"/>
      </dsp:txXfrm>
    </dsp:sp>
    <dsp:sp modelId="{DE51EADE-8B83-42C8-9E98-FB783E0A48A0}">
      <dsp:nvSpPr>
        <dsp:cNvPr id="0" name=""/>
        <dsp:cNvSpPr/>
      </dsp:nvSpPr>
      <dsp:spPr>
        <a:xfrm>
          <a:off x="3348252" y="413431"/>
          <a:ext cx="1445998" cy="1445998"/>
        </a:xfrm>
        <a:prstGeom prst="round2DiagRect">
          <a:avLst>
            <a:gd name="adj1" fmla="val 29727"/>
            <a:gd name="adj2" fmla="val 0"/>
          </a:avLst>
        </a:prstGeom>
        <a:solidFill>
          <a:schemeClr val="tx1"/>
        </a:solidFill>
        <a:ln>
          <a:noFill/>
        </a:ln>
        <a:effectLst/>
      </dsp:spPr>
      <dsp:style>
        <a:lnRef idx="0">
          <a:scrgbClr r="0" g="0" b="0"/>
        </a:lnRef>
        <a:fillRef idx="1">
          <a:scrgbClr r="0" g="0" b="0"/>
        </a:fillRef>
        <a:effectRef idx="0">
          <a:scrgbClr r="0" g="0" b="0"/>
        </a:effectRef>
        <a:fontRef idx="minor"/>
      </dsp:style>
    </dsp:sp>
    <dsp:sp modelId="{48BBA51B-C47E-4DFB-8FC9-79B13E348C26}">
      <dsp:nvSpPr>
        <dsp:cNvPr id="0" name=""/>
        <dsp:cNvSpPr/>
      </dsp:nvSpPr>
      <dsp:spPr>
        <a:xfrm>
          <a:off x="3656416" y="721594"/>
          <a:ext cx="829671" cy="82967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603F5AF-DA71-451D-A1D8-997C58F586B4}">
      <dsp:nvSpPr>
        <dsp:cNvPr id="0" name=""/>
        <dsp:cNvSpPr/>
      </dsp:nvSpPr>
      <dsp:spPr>
        <a:xfrm>
          <a:off x="2886007" y="2309822"/>
          <a:ext cx="2370489"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dirty="0">
              <a:solidFill>
                <a:schemeClr val="tx1"/>
              </a:solidFill>
            </a:rPr>
            <a:t>Learn practical accessibility tips</a:t>
          </a:r>
        </a:p>
      </dsp:txBody>
      <dsp:txXfrm>
        <a:off x="2886007" y="2309822"/>
        <a:ext cx="2370489" cy="720000"/>
      </dsp:txXfrm>
    </dsp:sp>
    <dsp:sp modelId="{4814E6FF-7B05-41E3-81A3-00A2565EF54A}">
      <dsp:nvSpPr>
        <dsp:cNvPr id="0" name=""/>
        <dsp:cNvSpPr/>
      </dsp:nvSpPr>
      <dsp:spPr>
        <a:xfrm>
          <a:off x="6133577" y="413431"/>
          <a:ext cx="1445998" cy="1445998"/>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73F3AB1-F73F-4233-8CA8-0CC08CC5ADEA}">
      <dsp:nvSpPr>
        <dsp:cNvPr id="0" name=""/>
        <dsp:cNvSpPr/>
      </dsp:nvSpPr>
      <dsp:spPr>
        <a:xfrm>
          <a:off x="6441741" y="721594"/>
          <a:ext cx="829671" cy="82967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5B704EA-D8E6-43CC-9E8B-8E88A61BEB46}">
      <dsp:nvSpPr>
        <dsp:cNvPr id="0" name=""/>
        <dsp:cNvSpPr/>
      </dsp:nvSpPr>
      <dsp:spPr>
        <a:xfrm>
          <a:off x="5671332" y="2309822"/>
          <a:ext cx="2370489"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Explore Anthology Ally features in Blackboard</a:t>
          </a:r>
        </a:p>
      </dsp:txBody>
      <dsp:txXfrm>
        <a:off x="5671332" y="2309822"/>
        <a:ext cx="2370489" cy="720000"/>
      </dsp:txXfrm>
    </dsp:sp>
    <dsp:sp modelId="{CECADF49-25D0-4A54-92A0-7FAA41C01AF1}">
      <dsp:nvSpPr>
        <dsp:cNvPr id="0" name=""/>
        <dsp:cNvSpPr/>
      </dsp:nvSpPr>
      <dsp:spPr>
        <a:xfrm>
          <a:off x="8918902" y="413431"/>
          <a:ext cx="1445998" cy="1445998"/>
        </a:xfrm>
        <a:prstGeom prst="round2DiagRect">
          <a:avLst>
            <a:gd name="adj1" fmla="val 29727"/>
            <a:gd name="adj2" fmla="val 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91A246E-1845-4F40-898B-651A17974BEF}">
      <dsp:nvSpPr>
        <dsp:cNvPr id="0" name=""/>
        <dsp:cNvSpPr/>
      </dsp:nvSpPr>
      <dsp:spPr>
        <a:xfrm>
          <a:off x="9227066" y="721594"/>
          <a:ext cx="829671" cy="82967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331478A-FBC5-400D-AF01-C51C9270BA9B}">
      <dsp:nvSpPr>
        <dsp:cNvPr id="0" name=""/>
        <dsp:cNvSpPr/>
      </dsp:nvSpPr>
      <dsp:spPr>
        <a:xfrm>
          <a:off x="8456657" y="2309822"/>
          <a:ext cx="2370489"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Explore Adobe Acrobat Pro accessibility features</a:t>
          </a:r>
        </a:p>
      </dsp:txBody>
      <dsp:txXfrm>
        <a:off x="8456657" y="2309822"/>
        <a:ext cx="2370489"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BE2BEC-13A6-449D-ACC3-29B72A7C2AC1}">
      <dsp:nvSpPr>
        <dsp:cNvPr id="0" name=""/>
        <dsp:cNvSpPr/>
      </dsp:nvSpPr>
      <dsp:spPr>
        <a:xfrm>
          <a:off x="0" y="3399"/>
          <a:ext cx="7580376" cy="72408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7B3C341-ED92-4847-A1B9-D3FE2088EB9E}">
      <dsp:nvSpPr>
        <dsp:cNvPr id="0" name=""/>
        <dsp:cNvSpPr/>
      </dsp:nvSpPr>
      <dsp:spPr>
        <a:xfrm>
          <a:off x="219037" y="166319"/>
          <a:ext cx="398249" cy="39824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EFFBAAF-3343-42E3-9D54-F3FA1984F723}">
      <dsp:nvSpPr>
        <dsp:cNvPr id="0" name=""/>
        <dsp:cNvSpPr/>
      </dsp:nvSpPr>
      <dsp:spPr>
        <a:xfrm>
          <a:off x="836323" y="3399"/>
          <a:ext cx="6744052"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100000"/>
            </a:lnSpc>
            <a:spcBef>
              <a:spcPct val="0"/>
            </a:spcBef>
            <a:spcAft>
              <a:spcPct val="35000"/>
            </a:spcAft>
            <a:buNone/>
          </a:pPr>
          <a:r>
            <a:rPr lang="en-US" sz="1900" kern="1200" dirty="0">
              <a:hlinkClick xmlns:r="http://schemas.openxmlformats.org/officeDocument/2006/relationships" r:id="rId3"/>
            </a:rPr>
            <a:t>ADA Fact Sheet from ADA.gov</a:t>
          </a:r>
          <a:endParaRPr lang="en-US" sz="1900" kern="1200" dirty="0"/>
        </a:p>
      </dsp:txBody>
      <dsp:txXfrm>
        <a:off x="836323" y="3399"/>
        <a:ext cx="6744052" cy="724089"/>
      </dsp:txXfrm>
    </dsp:sp>
    <dsp:sp modelId="{C8CF48E7-D723-40EB-941A-2E9190E02455}">
      <dsp:nvSpPr>
        <dsp:cNvPr id="0" name=""/>
        <dsp:cNvSpPr/>
      </dsp:nvSpPr>
      <dsp:spPr>
        <a:xfrm>
          <a:off x="0" y="908511"/>
          <a:ext cx="7580376" cy="72408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5727A4-77DC-4F7E-AD90-4EB240DAB6E3}">
      <dsp:nvSpPr>
        <dsp:cNvPr id="0" name=""/>
        <dsp:cNvSpPr/>
      </dsp:nvSpPr>
      <dsp:spPr>
        <a:xfrm>
          <a:off x="219037" y="1071431"/>
          <a:ext cx="398249" cy="398249"/>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EA2E9A0-93C6-4150-8E7D-A9DC078E8EF6}">
      <dsp:nvSpPr>
        <dsp:cNvPr id="0" name=""/>
        <dsp:cNvSpPr/>
      </dsp:nvSpPr>
      <dsp:spPr>
        <a:xfrm>
          <a:off x="836323" y="908511"/>
          <a:ext cx="6744052"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100000"/>
            </a:lnSpc>
            <a:spcBef>
              <a:spcPct val="0"/>
            </a:spcBef>
            <a:spcAft>
              <a:spcPct val="35000"/>
            </a:spcAft>
            <a:buNone/>
          </a:pPr>
          <a:r>
            <a:rPr lang="en-US" sz="1900" kern="1200">
              <a:hlinkClick xmlns:r="http://schemas.openxmlformats.org/officeDocument/2006/relationships" r:id="rId6"/>
            </a:rPr>
            <a:t>USI Tech Takeaways YouTube Channel</a:t>
          </a:r>
          <a:endParaRPr lang="en-US" sz="1900" kern="1200"/>
        </a:p>
      </dsp:txBody>
      <dsp:txXfrm>
        <a:off x="836323" y="908511"/>
        <a:ext cx="6744052" cy="724089"/>
      </dsp:txXfrm>
    </dsp:sp>
    <dsp:sp modelId="{1EF6306B-B629-4A44-9438-81BD8834A0C5}">
      <dsp:nvSpPr>
        <dsp:cNvPr id="0" name=""/>
        <dsp:cNvSpPr/>
      </dsp:nvSpPr>
      <dsp:spPr>
        <a:xfrm>
          <a:off x="0" y="1813624"/>
          <a:ext cx="7580376" cy="72408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AF2F5F9-9359-4C67-9CA6-7CFED5EDF83F}">
      <dsp:nvSpPr>
        <dsp:cNvPr id="0" name=""/>
        <dsp:cNvSpPr/>
      </dsp:nvSpPr>
      <dsp:spPr>
        <a:xfrm>
          <a:off x="219037" y="1976544"/>
          <a:ext cx="398249" cy="39824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51B6DA-BC91-4628-AF44-96FEEA4DC00E}">
      <dsp:nvSpPr>
        <dsp:cNvPr id="0" name=""/>
        <dsp:cNvSpPr/>
      </dsp:nvSpPr>
      <dsp:spPr>
        <a:xfrm>
          <a:off x="836323" y="1813624"/>
          <a:ext cx="6744052"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100000"/>
            </a:lnSpc>
            <a:spcBef>
              <a:spcPct val="0"/>
            </a:spcBef>
            <a:spcAft>
              <a:spcPct val="35000"/>
            </a:spcAft>
            <a:buNone/>
          </a:pPr>
          <a:r>
            <a:rPr lang="en-US" sz="1900" kern="1200">
              <a:hlinkClick xmlns:r="http://schemas.openxmlformats.org/officeDocument/2006/relationships" r:id="rId9"/>
            </a:rPr>
            <a:t>Anthology’s Ally Help Center</a:t>
          </a:r>
          <a:endParaRPr lang="en-US" sz="1900" kern="1200"/>
        </a:p>
      </dsp:txBody>
      <dsp:txXfrm>
        <a:off x="836323" y="1813624"/>
        <a:ext cx="6744052" cy="724089"/>
      </dsp:txXfrm>
    </dsp:sp>
    <dsp:sp modelId="{2E01E634-A23F-46FD-9B79-E69A3DBD2A3A}">
      <dsp:nvSpPr>
        <dsp:cNvPr id="0" name=""/>
        <dsp:cNvSpPr/>
      </dsp:nvSpPr>
      <dsp:spPr>
        <a:xfrm>
          <a:off x="0" y="2718736"/>
          <a:ext cx="7580376" cy="72408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1A0ACB8-1AB4-43EB-AC80-CCC230EDAEFA}">
      <dsp:nvSpPr>
        <dsp:cNvPr id="0" name=""/>
        <dsp:cNvSpPr/>
      </dsp:nvSpPr>
      <dsp:spPr>
        <a:xfrm>
          <a:off x="219037" y="2881656"/>
          <a:ext cx="398249" cy="398249"/>
        </a:xfrm>
        <a:prstGeom prst="rect">
          <a:avLst/>
        </a:prstGeom>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9087D86-2E59-4FFE-8371-7C2ABB112A4D}">
      <dsp:nvSpPr>
        <dsp:cNvPr id="0" name=""/>
        <dsp:cNvSpPr/>
      </dsp:nvSpPr>
      <dsp:spPr>
        <a:xfrm>
          <a:off x="836323" y="2718736"/>
          <a:ext cx="6744052"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100000"/>
            </a:lnSpc>
            <a:spcBef>
              <a:spcPct val="0"/>
            </a:spcBef>
            <a:spcAft>
              <a:spcPct val="35000"/>
            </a:spcAft>
            <a:buNone/>
          </a:pPr>
          <a:r>
            <a:rPr lang="en-US" sz="1900" kern="1200">
              <a:hlinkClick xmlns:r="http://schemas.openxmlformats.org/officeDocument/2006/relationships" r:id="rId12"/>
            </a:rPr>
            <a:t>Ally for LMS Help for Instructors (Blackboard)</a:t>
          </a:r>
          <a:endParaRPr lang="en-US" sz="1900" kern="1200"/>
        </a:p>
      </dsp:txBody>
      <dsp:txXfrm>
        <a:off x="836323" y="2718736"/>
        <a:ext cx="6744052" cy="724089"/>
      </dsp:txXfrm>
    </dsp:sp>
    <dsp:sp modelId="{FFA29613-4500-4DF9-9175-457C7FE5773D}">
      <dsp:nvSpPr>
        <dsp:cNvPr id="0" name=""/>
        <dsp:cNvSpPr/>
      </dsp:nvSpPr>
      <dsp:spPr>
        <a:xfrm>
          <a:off x="0" y="3623848"/>
          <a:ext cx="7580376" cy="72408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59E0A8D-B473-495C-9BE6-53DEFE39229C}">
      <dsp:nvSpPr>
        <dsp:cNvPr id="0" name=""/>
        <dsp:cNvSpPr/>
      </dsp:nvSpPr>
      <dsp:spPr>
        <a:xfrm>
          <a:off x="219037" y="3786768"/>
          <a:ext cx="398249" cy="398249"/>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A53EFD3-23E3-4C14-839F-FBE5BC24C716}">
      <dsp:nvSpPr>
        <dsp:cNvPr id="0" name=""/>
        <dsp:cNvSpPr/>
      </dsp:nvSpPr>
      <dsp:spPr>
        <a:xfrm>
          <a:off x="836323" y="3623848"/>
          <a:ext cx="6744052"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100000"/>
            </a:lnSpc>
            <a:spcBef>
              <a:spcPct val="0"/>
            </a:spcBef>
            <a:spcAft>
              <a:spcPct val="35000"/>
            </a:spcAft>
            <a:buNone/>
          </a:pPr>
          <a:r>
            <a:rPr lang="en-US" sz="1900" kern="1200">
              <a:hlinkClick xmlns:r="http://schemas.openxmlformats.org/officeDocument/2006/relationships" r:id="rId15"/>
            </a:rPr>
            <a:t>Adobe Acrobat Pro Help Site</a:t>
          </a:r>
          <a:endParaRPr lang="en-US" sz="1900" kern="1200"/>
        </a:p>
      </dsp:txBody>
      <dsp:txXfrm>
        <a:off x="836323" y="3623848"/>
        <a:ext cx="6744052" cy="724089"/>
      </dsp:txXfrm>
    </dsp:sp>
  </dsp:spTree>
</dsp:drawing>
</file>

<file path=ppt/diagrams/layout1.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8275" y="0"/>
            <a:ext cx="3043238" cy="466725"/>
          </a:xfrm>
          <a:prstGeom prst="rect">
            <a:avLst/>
          </a:prstGeom>
        </p:spPr>
        <p:txBody>
          <a:bodyPr vert="horz" lIns="91440" tIns="45720" rIns="91440" bIns="45720" rtlCol="0"/>
          <a:lstStyle>
            <a:lvl1pPr algn="r">
              <a:defRPr sz="1200"/>
            </a:lvl1pPr>
          </a:lstStyle>
          <a:p>
            <a:fld id="{F48375AC-7F71-4F62-AFD5-5562DACB722F}" type="datetimeFigureOut">
              <a:rPr lang="en-US" smtClean="0"/>
              <a:t>3/9/2026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9925"/>
            <a:ext cx="5619750" cy="36655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8275" y="8842375"/>
            <a:ext cx="3043238" cy="466725"/>
          </a:xfrm>
          <a:prstGeom prst="rect">
            <a:avLst/>
          </a:prstGeom>
        </p:spPr>
        <p:txBody>
          <a:bodyPr vert="horz" lIns="91440" tIns="45720" rIns="91440" bIns="45720" rtlCol="0" anchor="b"/>
          <a:lstStyle>
            <a:lvl1pPr algn="r">
              <a:defRPr sz="1200"/>
            </a:lvl1pPr>
          </a:lstStyle>
          <a:p>
            <a:fld id="{64B28AEF-F844-46A1-BD6C-36E5D8C89447}" type="slidenum">
              <a:rPr lang="en-US" smtClean="0"/>
              <a:t>‹#›</a:t>
            </a:fld>
            <a:endParaRPr lang="en-US"/>
          </a:p>
        </p:txBody>
      </p:sp>
    </p:spTree>
    <p:extLst>
      <p:ext uri="{BB962C8B-B14F-4D97-AF65-F5344CB8AC3E}">
        <p14:creationId xmlns:p14="http://schemas.microsoft.com/office/powerpoint/2010/main" val="2466147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B28AEF-F844-46A1-BD6C-36E5D8C89447}" type="slidenum">
              <a:rPr lang="en-US" smtClean="0"/>
              <a:t>11</a:t>
            </a:fld>
            <a:endParaRPr lang="en-US"/>
          </a:p>
        </p:txBody>
      </p:sp>
    </p:spTree>
    <p:extLst>
      <p:ext uri="{BB962C8B-B14F-4D97-AF65-F5344CB8AC3E}">
        <p14:creationId xmlns:p14="http://schemas.microsoft.com/office/powerpoint/2010/main" val="22624509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74653-4778-4BA0-8F7F-4FA13AD45C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B61BE48-CE7F-4A5B-8475-D2EF8908E2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448B504-97A1-41D5-9CB2-FFAD6085884E}"/>
              </a:ext>
            </a:extLst>
          </p:cNvPr>
          <p:cNvSpPr>
            <a:spLocks noGrp="1"/>
          </p:cNvSpPr>
          <p:nvPr>
            <p:ph type="dt" sz="half" idx="10"/>
          </p:nvPr>
        </p:nvSpPr>
        <p:spPr/>
        <p:txBody>
          <a:bodyPr/>
          <a:lstStyle/>
          <a:p>
            <a:fld id="{D8E72974-5051-48E4-ABAD-772BC011A723}" type="datetimeFigureOut">
              <a:rPr lang="en-US" smtClean="0"/>
              <a:t>3/9/2026</a:t>
            </a:fld>
            <a:endParaRPr lang="en-US"/>
          </a:p>
        </p:txBody>
      </p:sp>
      <p:sp>
        <p:nvSpPr>
          <p:cNvPr id="5" name="Footer Placeholder 4">
            <a:extLst>
              <a:ext uri="{FF2B5EF4-FFF2-40B4-BE49-F238E27FC236}">
                <a16:creationId xmlns:a16="http://schemas.microsoft.com/office/drawing/2014/main" id="{A0722E60-EC82-4B14-8C09-0DFC1E9828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DD2AE6-07D9-49DA-A1B4-FC997545CCA1}"/>
              </a:ext>
            </a:extLst>
          </p:cNvPr>
          <p:cNvSpPr>
            <a:spLocks noGrp="1"/>
          </p:cNvSpPr>
          <p:nvPr>
            <p:ph type="sldNum" sz="quarter" idx="12"/>
          </p:nvPr>
        </p:nvSpPr>
        <p:spPr/>
        <p:txBody>
          <a:bodyPr/>
          <a:lstStyle/>
          <a:p>
            <a:fld id="{960D6EE8-C34F-45D2-8925-1440F38CE8A6}" type="slidenum">
              <a:rPr lang="en-US" smtClean="0"/>
              <a:t>‹#›</a:t>
            </a:fld>
            <a:endParaRPr lang="en-US"/>
          </a:p>
        </p:txBody>
      </p:sp>
    </p:spTree>
    <p:extLst>
      <p:ext uri="{BB962C8B-B14F-4D97-AF65-F5344CB8AC3E}">
        <p14:creationId xmlns:p14="http://schemas.microsoft.com/office/powerpoint/2010/main" val="3127442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6ABF7-3944-452A-AC90-FEC1566EC8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941DA3-14D3-4664-995B-AE5142A7825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32F98C-7743-45D1-BC3D-3CA1775FB7C3}"/>
              </a:ext>
            </a:extLst>
          </p:cNvPr>
          <p:cNvSpPr>
            <a:spLocks noGrp="1"/>
          </p:cNvSpPr>
          <p:nvPr>
            <p:ph type="dt" sz="half" idx="10"/>
          </p:nvPr>
        </p:nvSpPr>
        <p:spPr/>
        <p:txBody>
          <a:bodyPr/>
          <a:lstStyle/>
          <a:p>
            <a:fld id="{D8E72974-5051-48E4-ABAD-772BC011A723}" type="datetimeFigureOut">
              <a:rPr lang="en-US" smtClean="0"/>
              <a:t>3/9/2026</a:t>
            </a:fld>
            <a:endParaRPr lang="en-US"/>
          </a:p>
        </p:txBody>
      </p:sp>
      <p:sp>
        <p:nvSpPr>
          <p:cNvPr id="5" name="Footer Placeholder 4">
            <a:extLst>
              <a:ext uri="{FF2B5EF4-FFF2-40B4-BE49-F238E27FC236}">
                <a16:creationId xmlns:a16="http://schemas.microsoft.com/office/drawing/2014/main" id="{322F4728-2790-47BE-97CB-BA17416AF2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C01D5A-B176-4588-8DD2-CEAF5590E728}"/>
              </a:ext>
            </a:extLst>
          </p:cNvPr>
          <p:cNvSpPr>
            <a:spLocks noGrp="1"/>
          </p:cNvSpPr>
          <p:nvPr>
            <p:ph type="sldNum" sz="quarter" idx="12"/>
          </p:nvPr>
        </p:nvSpPr>
        <p:spPr/>
        <p:txBody>
          <a:bodyPr/>
          <a:lstStyle/>
          <a:p>
            <a:fld id="{960D6EE8-C34F-45D2-8925-1440F38CE8A6}" type="slidenum">
              <a:rPr lang="en-US" smtClean="0"/>
              <a:t>‹#›</a:t>
            </a:fld>
            <a:endParaRPr lang="en-US"/>
          </a:p>
        </p:txBody>
      </p:sp>
    </p:spTree>
    <p:extLst>
      <p:ext uri="{BB962C8B-B14F-4D97-AF65-F5344CB8AC3E}">
        <p14:creationId xmlns:p14="http://schemas.microsoft.com/office/powerpoint/2010/main" val="137421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B44262-103A-412E-BDE6-AC5B4800E95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5464BF5-3F5D-4307-A60D-854F5C3CE8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EE775A-9DC7-4EA4-A40F-CCD37062B53E}"/>
              </a:ext>
            </a:extLst>
          </p:cNvPr>
          <p:cNvSpPr>
            <a:spLocks noGrp="1"/>
          </p:cNvSpPr>
          <p:nvPr>
            <p:ph type="dt" sz="half" idx="10"/>
          </p:nvPr>
        </p:nvSpPr>
        <p:spPr/>
        <p:txBody>
          <a:bodyPr/>
          <a:lstStyle/>
          <a:p>
            <a:fld id="{D8E72974-5051-48E4-ABAD-772BC011A723}" type="datetimeFigureOut">
              <a:rPr lang="en-US" smtClean="0"/>
              <a:t>3/9/2026</a:t>
            </a:fld>
            <a:endParaRPr lang="en-US"/>
          </a:p>
        </p:txBody>
      </p:sp>
      <p:sp>
        <p:nvSpPr>
          <p:cNvPr id="5" name="Footer Placeholder 4">
            <a:extLst>
              <a:ext uri="{FF2B5EF4-FFF2-40B4-BE49-F238E27FC236}">
                <a16:creationId xmlns:a16="http://schemas.microsoft.com/office/drawing/2014/main" id="{68D5AC0A-BA83-4868-B5C9-27294B025F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63718C-ED5E-44DC-BE1C-497E0E1E9F8F}"/>
              </a:ext>
            </a:extLst>
          </p:cNvPr>
          <p:cNvSpPr>
            <a:spLocks noGrp="1"/>
          </p:cNvSpPr>
          <p:nvPr>
            <p:ph type="sldNum" sz="quarter" idx="12"/>
          </p:nvPr>
        </p:nvSpPr>
        <p:spPr/>
        <p:txBody>
          <a:bodyPr/>
          <a:lstStyle/>
          <a:p>
            <a:fld id="{960D6EE8-C34F-45D2-8925-1440F38CE8A6}" type="slidenum">
              <a:rPr lang="en-US" smtClean="0"/>
              <a:t>‹#›</a:t>
            </a:fld>
            <a:endParaRPr lang="en-US"/>
          </a:p>
        </p:txBody>
      </p:sp>
    </p:spTree>
    <p:extLst>
      <p:ext uri="{BB962C8B-B14F-4D97-AF65-F5344CB8AC3E}">
        <p14:creationId xmlns:p14="http://schemas.microsoft.com/office/powerpoint/2010/main" val="1821137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A7702-7D0A-4BD6-A801-137E426CE3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60296CD-8870-4750-A6B4-4A79113FB8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FAEFE3-746A-4452-B887-04E28CCFFD14}"/>
              </a:ext>
            </a:extLst>
          </p:cNvPr>
          <p:cNvSpPr>
            <a:spLocks noGrp="1"/>
          </p:cNvSpPr>
          <p:nvPr>
            <p:ph type="dt" sz="half" idx="10"/>
          </p:nvPr>
        </p:nvSpPr>
        <p:spPr/>
        <p:txBody>
          <a:bodyPr/>
          <a:lstStyle/>
          <a:p>
            <a:fld id="{D8E72974-5051-48E4-ABAD-772BC011A723}" type="datetimeFigureOut">
              <a:rPr lang="en-US" smtClean="0"/>
              <a:t>3/9/2026</a:t>
            </a:fld>
            <a:endParaRPr lang="en-US"/>
          </a:p>
        </p:txBody>
      </p:sp>
      <p:sp>
        <p:nvSpPr>
          <p:cNvPr id="5" name="Footer Placeholder 4">
            <a:extLst>
              <a:ext uri="{FF2B5EF4-FFF2-40B4-BE49-F238E27FC236}">
                <a16:creationId xmlns:a16="http://schemas.microsoft.com/office/drawing/2014/main" id="{6ED5586E-C866-4BF7-A4B2-7FA6FA02CA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BE0130-5FA2-452F-A375-E76A6041FB65}"/>
              </a:ext>
            </a:extLst>
          </p:cNvPr>
          <p:cNvSpPr>
            <a:spLocks noGrp="1"/>
          </p:cNvSpPr>
          <p:nvPr>
            <p:ph type="sldNum" sz="quarter" idx="12"/>
          </p:nvPr>
        </p:nvSpPr>
        <p:spPr/>
        <p:txBody>
          <a:bodyPr/>
          <a:lstStyle/>
          <a:p>
            <a:fld id="{960D6EE8-C34F-45D2-8925-1440F38CE8A6}" type="slidenum">
              <a:rPr lang="en-US" smtClean="0"/>
              <a:t>‹#›</a:t>
            </a:fld>
            <a:endParaRPr lang="en-US"/>
          </a:p>
        </p:txBody>
      </p:sp>
    </p:spTree>
    <p:extLst>
      <p:ext uri="{BB962C8B-B14F-4D97-AF65-F5344CB8AC3E}">
        <p14:creationId xmlns:p14="http://schemas.microsoft.com/office/powerpoint/2010/main" val="3093174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C9BC4-2061-489D-9B1E-3308DD6D13E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4940C7D-53FB-425A-9BC4-AF7FA78F35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34ABF3D-D813-46F3-AAD6-1316776C4B44}"/>
              </a:ext>
            </a:extLst>
          </p:cNvPr>
          <p:cNvSpPr>
            <a:spLocks noGrp="1"/>
          </p:cNvSpPr>
          <p:nvPr>
            <p:ph type="dt" sz="half" idx="10"/>
          </p:nvPr>
        </p:nvSpPr>
        <p:spPr/>
        <p:txBody>
          <a:bodyPr/>
          <a:lstStyle/>
          <a:p>
            <a:fld id="{D8E72974-5051-48E4-ABAD-772BC011A723}" type="datetimeFigureOut">
              <a:rPr lang="en-US" smtClean="0"/>
              <a:t>3/9/2026</a:t>
            </a:fld>
            <a:endParaRPr lang="en-US"/>
          </a:p>
        </p:txBody>
      </p:sp>
      <p:sp>
        <p:nvSpPr>
          <p:cNvPr id="5" name="Footer Placeholder 4">
            <a:extLst>
              <a:ext uri="{FF2B5EF4-FFF2-40B4-BE49-F238E27FC236}">
                <a16:creationId xmlns:a16="http://schemas.microsoft.com/office/drawing/2014/main" id="{BD9202F8-AD5A-47D1-9B80-B05A7CEE22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222256-B97B-4B28-8298-10CD1352F8D8}"/>
              </a:ext>
            </a:extLst>
          </p:cNvPr>
          <p:cNvSpPr>
            <a:spLocks noGrp="1"/>
          </p:cNvSpPr>
          <p:nvPr>
            <p:ph type="sldNum" sz="quarter" idx="12"/>
          </p:nvPr>
        </p:nvSpPr>
        <p:spPr/>
        <p:txBody>
          <a:bodyPr/>
          <a:lstStyle/>
          <a:p>
            <a:fld id="{960D6EE8-C34F-45D2-8925-1440F38CE8A6}" type="slidenum">
              <a:rPr lang="en-US" smtClean="0"/>
              <a:t>‹#›</a:t>
            </a:fld>
            <a:endParaRPr lang="en-US"/>
          </a:p>
        </p:txBody>
      </p:sp>
    </p:spTree>
    <p:extLst>
      <p:ext uri="{BB962C8B-B14F-4D97-AF65-F5344CB8AC3E}">
        <p14:creationId xmlns:p14="http://schemas.microsoft.com/office/powerpoint/2010/main" val="3205470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9B12E-6311-47C2-986C-1CA9149B371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B108AB-2D7D-4852-88DA-D56250BC89E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E5B02F7-123F-4DED-A1E8-EE45A20CEC9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5313854-835B-4C6E-93C4-D5608E6AF6CA}"/>
              </a:ext>
            </a:extLst>
          </p:cNvPr>
          <p:cNvSpPr>
            <a:spLocks noGrp="1"/>
          </p:cNvSpPr>
          <p:nvPr>
            <p:ph type="dt" sz="half" idx="10"/>
          </p:nvPr>
        </p:nvSpPr>
        <p:spPr/>
        <p:txBody>
          <a:bodyPr/>
          <a:lstStyle/>
          <a:p>
            <a:fld id="{D8E72974-5051-48E4-ABAD-772BC011A723}" type="datetimeFigureOut">
              <a:rPr lang="en-US" smtClean="0"/>
              <a:t>3/9/2026</a:t>
            </a:fld>
            <a:endParaRPr lang="en-US"/>
          </a:p>
        </p:txBody>
      </p:sp>
      <p:sp>
        <p:nvSpPr>
          <p:cNvPr id="6" name="Footer Placeholder 5">
            <a:extLst>
              <a:ext uri="{FF2B5EF4-FFF2-40B4-BE49-F238E27FC236}">
                <a16:creationId xmlns:a16="http://schemas.microsoft.com/office/drawing/2014/main" id="{AAD2EFD4-D6BA-457B-8FFB-1562C45009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8075D0-4DB1-4382-AF80-D5DD8727866B}"/>
              </a:ext>
            </a:extLst>
          </p:cNvPr>
          <p:cNvSpPr>
            <a:spLocks noGrp="1"/>
          </p:cNvSpPr>
          <p:nvPr>
            <p:ph type="sldNum" sz="quarter" idx="12"/>
          </p:nvPr>
        </p:nvSpPr>
        <p:spPr/>
        <p:txBody>
          <a:bodyPr/>
          <a:lstStyle/>
          <a:p>
            <a:fld id="{960D6EE8-C34F-45D2-8925-1440F38CE8A6}" type="slidenum">
              <a:rPr lang="en-US" smtClean="0"/>
              <a:t>‹#›</a:t>
            </a:fld>
            <a:endParaRPr lang="en-US"/>
          </a:p>
        </p:txBody>
      </p:sp>
    </p:spTree>
    <p:extLst>
      <p:ext uri="{BB962C8B-B14F-4D97-AF65-F5344CB8AC3E}">
        <p14:creationId xmlns:p14="http://schemas.microsoft.com/office/powerpoint/2010/main" val="3201607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7FF89-C7CA-4486-B120-85C1E964850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64D3436-5ECC-41FD-83AD-C6B1F45F28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D83626A-CFBF-442E-9879-885F1B9BE57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48B3772-72A1-4175-BC13-5F8E82A0F1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F54587-5993-4270-84DE-E3E87E82AE7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F5E2F4A-F946-4C9B-8D3D-2B570CB3B1BA}"/>
              </a:ext>
            </a:extLst>
          </p:cNvPr>
          <p:cNvSpPr>
            <a:spLocks noGrp="1"/>
          </p:cNvSpPr>
          <p:nvPr>
            <p:ph type="dt" sz="half" idx="10"/>
          </p:nvPr>
        </p:nvSpPr>
        <p:spPr/>
        <p:txBody>
          <a:bodyPr/>
          <a:lstStyle/>
          <a:p>
            <a:fld id="{D8E72974-5051-48E4-ABAD-772BC011A723}" type="datetimeFigureOut">
              <a:rPr lang="en-US" smtClean="0"/>
              <a:t>3/9/2026</a:t>
            </a:fld>
            <a:endParaRPr lang="en-US"/>
          </a:p>
        </p:txBody>
      </p:sp>
      <p:sp>
        <p:nvSpPr>
          <p:cNvPr id="8" name="Footer Placeholder 7">
            <a:extLst>
              <a:ext uri="{FF2B5EF4-FFF2-40B4-BE49-F238E27FC236}">
                <a16:creationId xmlns:a16="http://schemas.microsoft.com/office/drawing/2014/main" id="{A65708F8-AE17-4362-81FE-821F43670E2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27596A2-3BA3-47B4-830E-9A4FF7C03826}"/>
              </a:ext>
            </a:extLst>
          </p:cNvPr>
          <p:cNvSpPr>
            <a:spLocks noGrp="1"/>
          </p:cNvSpPr>
          <p:nvPr>
            <p:ph type="sldNum" sz="quarter" idx="12"/>
          </p:nvPr>
        </p:nvSpPr>
        <p:spPr/>
        <p:txBody>
          <a:bodyPr/>
          <a:lstStyle/>
          <a:p>
            <a:fld id="{960D6EE8-C34F-45D2-8925-1440F38CE8A6}" type="slidenum">
              <a:rPr lang="en-US" smtClean="0"/>
              <a:t>‹#›</a:t>
            </a:fld>
            <a:endParaRPr lang="en-US"/>
          </a:p>
        </p:txBody>
      </p:sp>
    </p:spTree>
    <p:extLst>
      <p:ext uri="{BB962C8B-B14F-4D97-AF65-F5344CB8AC3E}">
        <p14:creationId xmlns:p14="http://schemas.microsoft.com/office/powerpoint/2010/main" val="2916087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B7D9E-0E1E-4C35-929F-7CDE2FBA75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2DB0033-89B8-426B-8C44-D9A75065D8E8}"/>
              </a:ext>
            </a:extLst>
          </p:cNvPr>
          <p:cNvSpPr>
            <a:spLocks noGrp="1"/>
          </p:cNvSpPr>
          <p:nvPr>
            <p:ph type="dt" sz="half" idx="10"/>
          </p:nvPr>
        </p:nvSpPr>
        <p:spPr/>
        <p:txBody>
          <a:bodyPr/>
          <a:lstStyle/>
          <a:p>
            <a:fld id="{D8E72974-5051-48E4-ABAD-772BC011A723}" type="datetimeFigureOut">
              <a:rPr lang="en-US" smtClean="0"/>
              <a:t>3/9/2026</a:t>
            </a:fld>
            <a:endParaRPr lang="en-US"/>
          </a:p>
        </p:txBody>
      </p:sp>
      <p:sp>
        <p:nvSpPr>
          <p:cNvPr id="4" name="Footer Placeholder 3">
            <a:extLst>
              <a:ext uri="{FF2B5EF4-FFF2-40B4-BE49-F238E27FC236}">
                <a16:creationId xmlns:a16="http://schemas.microsoft.com/office/drawing/2014/main" id="{1AF25603-A3CA-4AD1-8978-06E545DAACC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A597CE-A543-4C9D-9043-8938313556CF}"/>
              </a:ext>
            </a:extLst>
          </p:cNvPr>
          <p:cNvSpPr>
            <a:spLocks noGrp="1"/>
          </p:cNvSpPr>
          <p:nvPr>
            <p:ph type="sldNum" sz="quarter" idx="12"/>
          </p:nvPr>
        </p:nvSpPr>
        <p:spPr/>
        <p:txBody>
          <a:bodyPr/>
          <a:lstStyle/>
          <a:p>
            <a:fld id="{960D6EE8-C34F-45D2-8925-1440F38CE8A6}" type="slidenum">
              <a:rPr lang="en-US" smtClean="0"/>
              <a:t>‹#›</a:t>
            </a:fld>
            <a:endParaRPr lang="en-US"/>
          </a:p>
        </p:txBody>
      </p:sp>
    </p:spTree>
    <p:extLst>
      <p:ext uri="{BB962C8B-B14F-4D97-AF65-F5344CB8AC3E}">
        <p14:creationId xmlns:p14="http://schemas.microsoft.com/office/powerpoint/2010/main" val="2358417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BBCB31-135F-4385-8463-987521A81E21}"/>
              </a:ext>
            </a:extLst>
          </p:cNvPr>
          <p:cNvSpPr>
            <a:spLocks noGrp="1"/>
          </p:cNvSpPr>
          <p:nvPr>
            <p:ph type="dt" sz="half" idx="10"/>
          </p:nvPr>
        </p:nvSpPr>
        <p:spPr/>
        <p:txBody>
          <a:bodyPr/>
          <a:lstStyle/>
          <a:p>
            <a:fld id="{D8E72974-5051-48E4-ABAD-772BC011A723}" type="datetimeFigureOut">
              <a:rPr lang="en-US" smtClean="0"/>
              <a:t>3/9/2026</a:t>
            </a:fld>
            <a:endParaRPr lang="en-US"/>
          </a:p>
        </p:txBody>
      </p:sp>
      <p:sp>
        <p:nvSpPr>
          <p:cNvPr id="3" name="Footer Placeholder 2">
            <a:extLst>
              <a:ext uri="{FF2B5EF4-FFF2-40B4-BE49-F238E27FC236}">
                <a16:creationId xmlns:a16="http://schemas.microsoft.com/office/drawing/2014/main" id="{C0283368-CB64-4AD9-BB61-9397C8D79BA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04B943-26CD-4ACF-9F72-19A11747BEFF}"/>
              </a:ext>
            </a:extLst>
          </p:cNvPr>
          <p:cNvSpPr>
            <a:spLocks noGrp="1"/>
          </p:cNvSpPr>
          <p:nvPr>
            <p:ph type="sldNum" sz="quarter" idx="12"/>
          </p:nvPr>
        </p:nvSpPr>
        <p:spPr/>
        <p:txBody>
          <a:bodyPr/>
          <a:lstStyle/>
          <a:p>
            <a:fld id="{960D6EE8-C34F-45D2-8925-1440F38CE8A6}" type="slidenum">
              <a:rPr lang="en-US" smtClean="0"/>
              <a:t>‹#›</a:t>
            </a:fld>
            <a:endParaRPr lang="en-US"/>
          </a:p>
        </p:txBody>
      </p:sp>
    </p:spTree>
    <p:extLst>
      <p:ext uri="{BB962C8B-B14F-4D97-AF65-F5344CB8AC3E}">
        <p14:creationId xmlns:p14="http://schemas.microsoft.com/office/powerpoint/2010/main" val="2914849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5FDED-635C-474E-8D70-3FA248298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534B9FD-7793-4A7A-9BDE-FE94922BBA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2A6FF94-E293-4AE4-B20F-6E3EE0C49E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5ADB69-7120-44B7-B750-C136001F245B}"/>
              </a:ext>
            </a:extLst>
          </p:cNvPr>
          <p:cNvSpPr>
            <a:spLocks noGrp="1"/>
          </p:cNvSpPr>
          <p:nvPr>
            <p:ph type="dt" sz="half" idx="10"/>
          </p:nvPr>
        </p:nvSpPr>
        <p:spPr/>
        <p:txBody>
          <a:bodyPr/>
          <a:lstStyle/>
          <a:p>
            <a:fld id="{D8E72974-5051-48E4-ABAD-772BC011A723}" type="datetimeFigureOut">
              <a:rPr lang="en-US" smtClean="0"/>
              <a:t>3/9/2026</a:t>
            </a:fld>
            <a:endParaRPr lang="en-US"/>
          </a:p>
        </p:txBody>
      </p:sp>
      <p:sp>
        <p:nvSpPr>
          <p:cNvPr id="6" name="Footer Placeholder 5">
            <a:extLst>
              <a:ext uri="{FF2B5EF4-FFF2-40B4-BE49-F238E27FC236}">
                <a16:creationId xmlns:a16="http://schemas.microsoft.com/office/drawing/2014/main" id="{7871B345-0C12-4099-88AB-0C6A60A37F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66824F-E168-4973-84A6-F22A4EFCF972}"/>
              </a:ext>
            </a:extLst>
          </p:cNvPr>
          <p:cNvSpPr>
            <a:spLocks noGrp="1"/>
          </p:cNvSpPr>
          <p:nvPr>
            <p:ph type="sldNum" sz="quarter" idx="12"/>
          </p:nvPr>
        </p:nvSpPr>
        <p:spPr/>
        <p:txBody>
          <a:bodyPr/>
          <a:lstStyle/>
          <a:p>
            <a:fld id="{960D6EE8-C34F-45D2-8925-1440F38CE8A6}" type="slidenum">
              <a:rPr lang="en-US" smtClean="0"/>
              <a:t>‹#›</a:t>
            </a:fld>
            <a:endParaRPr lang="en-US"/>
          </a:p>
        </p:txBody>
      </p:sp>
    </p:spTree>
    <p:extLst>
      <p:ext uri="{BB962C8B-B14F-4D97-AF65-F5344CB8AC3E}">
        <p14:creationId xmlns:p14="http://schemas.microsoft.com/office/powerpoint/2010/main" val="4263524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523C-FFAC-4143-86C5-7069FA1BAB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041DCB9-C5D9-4145-9C09-488CB02480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9F9E354-C218-490B-A732-EBB7211AA3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491611-34BA-45EB-8212-976006320D7D}"/>
              </a:ext>
            </a:extLst>
          </p:cNvPr>
          <p:cNvSpPr>
            <a:spLocks noGrp="1"/>
          </p:cNvSpPr>
          <p:nvPr>
            <p:ph type="dt" sz="half" idx="10"/>
          </p:nvPr>
        </p:nvSpPr>
        <p:spPr/>
        <p:txBody>
          <a:bodyPr/>
          <a:lstStyle/>
          <a:p>
            <a:fld id="{D8E72974-5051-48E4-ABAD-772BC011A723}" type="datetimeFigureOut">
              <a:rPr lang="en-US" smtClean="0"/>
              <a:t>3/9/2026</a:t>
            </a:fld>
            <a:endParaRPr lang="en-US"/>
          </a:p>
        </p:txBody>
      </p:sp>
      <p:sp>
        <p:nvSpPr>
          <p:cNvPr id="6" name="Footer Placeholder 5">
            <a:extLst>
              <a:ext uri="{FF2B5EF4-FFF2-40B4-BE49-F238E27FC236}">
                <a16:creationId xmlns:a16="http://schemas.microsoft.com/office/drawing/2014/main" id="{6C3D5B67-E48E-443E-8721-6EC5C488D9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7E15E2-03F5-4DBA-AE30-04D9BFF0C9A9}"/>
              </a:ext>
            </a:extLst>
          </p:cNvPr>
          <p:cNvSpPr>
            <a:spLocks noGrp="1"/>
          </p:cNvSpPr>
          <p:nvPr>
            <p:ph type="sldNum" sz="quarter" idx="12"/>
          </p:nvPr>
        </p:nvSpPr>
        <p:spPr/>
        <p:txBody>
          <a:bodyPr/>
          <a:lstStyle/>
          <a:p>
            <a:fld id="{960D6EE8-C34F-45D2-8925-1440F38CE8A6}" type="slidenum">
              <a:rPr lang="en-US" smtClean="0"/>
              <a:t>‹#›</a:t>
            </a:fld>
            <a:endParaRPr lang="en-US"/>
          </a:p>
        </p:txBody>
      </p:sp>
    </p:spTree>
    <p:extLst>
      <p:ext uri="{BB962C8B-B14F-4D97-AF65-F5344CB8AC3E}">
        <p14:creationId xmlns:p14="http://schemas.microsoft.com/office/powerpoint/2010/main" val="1226193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D79911-3D5E-41A8-9C90-0B542EB1AD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9E52512-B0EC-47A2-A865-DC487B43EE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25F5DF-7108-494C-B27A-185A472DB5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E72974-5051-48E4-ABAD-772BC011A723}" type="datetimeFigureOut">
              <a:rPr lang="en-US" smtClean="0"/>
              <a:t>3/9/2026</a:t>
            </a:fld>
            <a:endParaRPr lang="en-US"/>
          </a:p>
        </p:txBody>
      </p:sp>
      <p:sp>
        <p:nvSpPr>
          <p:cNvPr id="5" name="Footer Placeholder 4">
            <a:extLst>
              <a:ext uri="{FF2B5EF4-FFF2-40B4-BE49-F238E27FC236}">
                <a16:creationId xmlns:a16="http://schemas.microsoft.com/office/drawing/2014/main" id="{A1EC7BE7-F76E-484D-8161-BA00507824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A6A14ED-9637-430A-A09B-A0386D0C25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0D6EE8-C34F-45D2-8925-1440F38CE8A6}" type="slidenum">
              <a:rPr lang="en-US" smtClean="0"/>
              <a:t>‹#›</a:t>
            </a:fld>
            <a:endParaRPr lang="en-US"/>
          </a:p>
        </p:txBody>
      </p:sp>
    </p:spTree>
    <p:extLst>
      <p:ext uri="{BB962C8B-B14F-4D97-AF65-F5344CB8AC3E}">
        <p14:creationId xmlns:p14="http://schemas.microsoft.com/office/powerpoint/2010/main" val="2680481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hyperlink" Target="https://helpx.adobe.com/acrobat/using/create-verify-pdf-accessibility.html" TargetMode="External"/><Relationship Id="rId1" Type="http://schemas.openxmlformats.org/officeDocument/2006/relationships/slideLayout" Target="../slideLayouts/slideLayout8.xml"/><Relationship Id="rId4" Type="http://schemas.openxmlformats.org/officeDocument/2006/relationships/hyperlink" Target="https://services.usi.edu/TDClient/315/Portal/Requests/ServiceDet?ID=8685" TargetMode="Externa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hyperlink" Target="https://www.usi.edu/online-and-adult-learning/online-and-adult-learning-student-support-resources/policies-and-statement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Creating%20Inclusive%20Documents%20Flyer%202026.pdf" TargetMode="External"/><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8.xml"/><Relationship Id="rId4" Type="http://schemas.openxmlformats.org/officeDocument/2006/relationships/hyperlink" Target="https://www.anthology.com/webinar/anthology-ally-roadmap-updat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3B3A9-18A3-42C8-BA2F-2CE5BBC465CC}"/>
              </a:ext>
            </a:extLst>
          </p:cNvPr>
          <p:cNvSpPr>
            <a:spLocks noGrp="1"/>
          </p:cNvSpPr>
          <p:nvPr>
            <p:ph type="ctrTitle"/>
          </p:nvPr>
        </p:nvSpPr>
        <p:spPr>
          <a:xfrm>
            <a:off x="133350" y="5586257"/>
            <a:ext cx="11029950" cy="1033618"/>
          </a:xfrm>
        </p:spPr>
        <p:txBody>
          <a:bodyPr vert="horz" lIns="91440" tIns="45720" rIns="91440" bIns="45720" rtlCol="0" anchor="ctr">
            <a:normAutofit/>
          </a:bodyPr>
          <a:lstStyle/>
          <a:p>
            <a:pPr marL="0" marR="0" lvl="0" indent="0" algn="l" fontAlgn="auto">
              <a:spcAft>
                <a:spcPts val="600"/>
              </a:spcAft>
              <a:tabLst/>
              <a:defRPr/>
            </a:pPr>
            <a:r>
              <a:rPr lang="en-US" sz="3200" b="1" dirty="0"/>
              <a:t>Accessibility Compliance: ADA Title II and Tools for Success</a:t>
            </a:r>
            <a:br>
              <a:rPr lang="en-US" sz="3200" dirty="0"/>
            </a:br>
            <a:r>
              <a:rPr lang="en-US" sz="2000" dirty="0"/>
              <a:t>Shannon Hoehn &amp; Walter Fisher</a:t>
            </a:r>
          </a:p>
        </p:txBody>
      </p:sp>
      <p:pic>
        <p:nvPicPr>
          <p:cNvPr id="5" name="Picture 4">
            <a:extLst>
              <a:ext uri="{FF2B5EF4-FFF2-40B4-BE49-F238E27FC236}">
                <a16:creationId xmlns:a16="http://schemas.microsoft.com/office/drawing/2014/main" id="{E1BA7C86-7CB3-400D-B48E-E4B2E039091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l="2663" r="2664" b="1"/>
          <a:stretch>
            <a:fillRect/>
          </a:stretch>
        </p:blipFill>
        <p:spPr>
          <a:xfrm>
            <a:off x="20" y="-26182"/>
            <a:ext cx="12191980" cy="5279933"/>
          </a:xfrm>
          <a:prstGeom prst="rect">
            <a:avLst/>
          </a:prstGeom>
        </p:spPr>
      </p:pic>
      <p:grpSp>
        <p:nvGrpSpPr>
          <p:cNvPr id="115" name="Group 114">
            <a:extLst>
              <a:ext uri="{FF2B5EF4-FFF2-40B4-BE49-F238E27FC236}">
                <a16:creationId xmlns:a16="http://schemas.microsoft.com/office/drawing/2014/main" id="{0E76F6F3-F5F0-B26D-1B63-73AD0299B73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5193518"/>
            <a:ext cx="12207200" cy="123363"/>
            <a:chOff x="-5025" y="6737718"/>
            <a:chExt cx="12207200" cy="123363"/>
          </a:xfrm>
        </p:grpSpPr>
        <p:sp>
          <p:nvSpPr>
            <p:cNvPr id="116" name="Rectangle 115">
              <a:extLst>
                <a:ext uri="{FF2B5EF4-FFF2-40B4-BE49-F238E27FC236}">
                  <a16:creationId xmlns:a16="http://schemas.microsoft.com/office/drawing/2014/main" id="{ABC84BA2-BCC1-89D4-5592-8B2364E6B8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116">
              <a:extLst>
                <a:ext uri="{FF2B5EF4-FFF2-40B4-BE49-F238E27FC236}">
                  <a16:creationId xmlns:a16="http://schemas.microsoft.com/office/drawing/2014/main" id="{39C4FA24-7C12-A16B-31C2-891750171B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858936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C0C9D5-BDD6-345E-7F94-1187A768834D}"/>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211D13F2-5ADC-CFD2-7206-474842E5A3BC}"/>
              </a:ext>
              <a:ext uri="{C183D7F6-B498-43B3-948B-1728B52AA6E4}">
                <adec:decorative xmlns:adec="http://schemas.microsoft.com/office/drawing/2017/decorative" val="1"/>
              </a:ext>
            </a:extLst>
          </p:cNvPr>
          <p:cNvSpPr txBox="1">
            <a:spLocks/>
          </p:cNvSpPr>
          <p:nvPr/>
        </p:nvSpPr>
        <p:spPr>
          <a:xfrm>
            <a:off x="0" y="6760426"/>
            <a:ext cx="12192000" cy="97574"/>
          </a:xfrm>
          <a:prstGeom prst="rect">
            <a:avLst/>
          </a:prstGeom>
          <a:solidFill>
            <a:srgbClr val="C000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Title 1">
            <a:extLst>
              <a:ext uri="{FF2B5EF4-FFF2-40B4-BE49-F238E27FC236}">
                <a16:creationId xmlns:a16="http://schemas.microsoft.com/office/drawing/2014/main" id="{9690B734-A71F-29F4-2D03-8921DDA8C3B9}"/>
              </a:ext>
              <a:ext uri="{C183D7F6-B498-43B3-948B-1728B52AA6E4}">
                <adec:decorative xmlns:adec="http://schemas.microsoft.com/office/drawing/2017/decorative" val="1"/>
              </a:ext>
            </a:extLst>
          </p:cNvPr>
          <p:cNvSpPr txBox="1">
            <a:spLocks/>
          </p:cNvSpPr>
          <p:nvPr/>
        </p:nvSpPr>
        <p:spPr>
          <a:xfrm>
            <a:off x="0" y="8388"/>
            <a:ext cx="12192000" cy="97574"/>
          </a:xfrm>
          <a:prstGeom prst="rect">
            <a:avLst/>
          </a:prstGeom>
          <a:solidFill>
            <a:srgbClr val="C000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itle 1">
            <a:extLst>
              <a:ext uri="{FF2B5EF4-FFF2-40B4-BE49-F238E27FC236}">
                <a16:creationId xmlns:a16="http://schemas.microsoft.com/office/drawing/2014/main" id="{BEB53A53-CE36-303E-7C87-C08E7093D8EB}"/>
              </a:ext>
              <a:ext uri="{C183D7F6-B498-43B3-948B-1728B52AA6E4}">
                <adec:decorative xmlns:adec="http://schemas.microsoft.com/office/drawing/2017/decorative" val="1"/>
              </a:ext>
            </a:extLst>
          </p:cNvPr>
          <p:cNvSpPr txBox="1">
            <a:spLocks/>
          </p:cNvSpPr>
          <p:nvPr/>
        </p:nvSpPr>
        <p:spPr>
          <a:xfrm>
            <a:off x="0" y="93987"/>
            <a:ext cx="12192000" cy="887845"/>
          </a:xfrm>
          <a:prstGeom prst="rect">
            <a:avLst/>
          </a:prstGeom>
          <a:solidFill>
            <a:srgbClr val="002856"/>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Title 1">
            <a:extLst>
              <a:ext uri="{FF2B5EF4-FFF2-40B4-BE49-F238E27FC236}">
                <a16:creationId xmlns:a16="http://schemas.microsoft.com/office/drawing/2014/main" id="{B4F231F7-8B54-BD34-B985-DCDA041EDF4F}"/>
              </a:ext>
            </a:extLst>
          </p:cNvPr>
          <p:cNvSpPr txBox="1">
            <a:spLocks noGrp="1"/>
          </p:cNvSpPr>
          <p:nvPr>
            <p:ph type="title" idx="4294967295"/>
          </p:nvPr>
        </p:nvSpPr>
        <p:spPr>
          <a:xfrm>
            <a:off x="223668" y="227656"/>
            <a:ext cx="9291782" cy="70788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chemeClr val="bg1"/>
                </a:solidFill>
                <a:effectLst/>
                <a:uLnTx/>
                <a:uFillTx/>
                <a:latin typeface="+mn-lt"/>
                <a:ea typeface="+mn-ea"/>
                <a:cs typeface="+mn-cs"/>
              </a:rPr>
              <a:t>Adobe Acrobat Pro </a:t>
            </a:r>
          </a:p>
        </p:txBody>
      </p:sp>
      <p:sp>
        <p:nvSpPr>
          <p:cNvPr id="4" name="Text Placeholder 3">
            <a:extLst>
              <a:ext uri="{FF2B5EF4-FFF2-40B4-BE49-F238E27FC236}">
                <a16:creationId xmlns:a16="http://schemas.microsoft.com/office/drawing/2014/main" id="{2C21E150-7F55-028B-5675-24232AA0FE0A}"/>
              </a:ext>
            </a:extLst>
          </p:cNvPr>
          <p:cNvSpPr>
            <a:spLocks noGrp="1"/>
          </p:cNvSpPr>
          <p:nvPr>
            <p:ph type="body" sz="half" idx="2"/>
          </p:nvPr>
        </p:nvSpPr>
        <p:spPr>
          <a:xfrm>
            <a:off x="529622" y="1193052"/>
            <a:ext cx="4546028" cy="1746504"/>
          </a:xfrm>
        </p:spPr>
        <p:txBody>
          <a:bodyPr/>
          <a:lstStyle/>
          <a:p>
            <a:r>
              <a:rPr lang="en-US" b="1" dirty="0"/>
              <a:t>Adobe Acrobat Pro (licensed version) </a:t>
            </a:r>
            <a:r>
              <a:rPr lang="en-US" dirty="0"/>
              <a:t>– lets you check and repair PDF’s, set the document language, fix reading order, add tags, and run an accessibility check to confirm your file meets standards</a:t>
            </a:r>
          </a:p>
          <a:p>
            <a:endParaRPr lang="en-US" dirty="0"/>
          </a:p>
        </p:txBody>
      </p:sp>
      <p:sp>
        <p:nvSpPr>
          <p:cNvPr id="15" name="TextBox 14">
            <a:extLst>
              <a:ext uri="{FF2B5EF4-FFF2-40B4-BE49-F238E27FC236}">
                <a16:creationId xmlns:a16="http://schemas.microsoft.com/office/drawing/2014/main" id="{82AA5581-6818-7F9C-A1C9-653F9FF9B5D7}"/>
              </a:ext>
              <a:ext uri="{C183D7F6-B498-43B3-948B-1728B52AA6E4}">
                <adec:decorative xmlns:adec="http://schemas.microsoft.com/office/drawing/2017/decorative" val="0"/>
              </a:ext>
            </a:extLst>
          </p:cNvPr>
          <p:cNvSpPr txBox="1"/>
          <p:nvPr/>
        </p:nvSpPr>
        <p:spPr>
          <a:xfrm>
            <a:off x="1280160" y="2348932"/>
            <a:ext cx="3044952" cy="369332"/>
          </a:xfrm>
          <a:prstGeom prst="rect">
            <a:avLst/>
          </a:prstGeom>
          <a:noFill/>
        </p:spPr>
        <p:txBody>
          <a:bodyPr wrap="square" rtlCol="0">
            <a:spAutoFit/>
          </a:bodyPr>
          <a:lstStyle/>
          <a:p>
            <a:r>
              <a:rPr lang="en-US" dirty="0">
                <a:hlinkClick r:id="rId2"/>
              </a:rPr>
              <a:t>Adobe Acrobat Pro Help Site</a:t>
            </a:r>
            <a:endParaRPr lang="en-US" dirty="0"/>
          </a:p>
        </p:txBody>
      </p:sp>
      <p:pic>
        <p:nvPicPr>
          <p:cNvPr id="3080" name="Picture 8" descr="Adobe Acrobat Pro 2020 Lifetime ESD Digital license ONLY">
            <a:extLst>
              <a:ext uri="{FF2B5EF4-FFF2-40B4-BE49-F238E27FC236}">
                <a16:creationId xmlns:a16="http://schemas.microsoft.com/office/drawing/2014/main" id="{B731AF00-0610-D290-7369-402C8BADE4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47625" y="1246249"/>
            <a:ext cx="1757126" cy="1757126"/>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0CCE8E31-E868-5C08-58D4-E72EAC5AC7D9}"/>
              </a:ext>
            </a:extLst>
          </p:cNvPr>
          <p:cNvSpPr txBox="1"/>
          <p:nvPr/>
        </p:nvSpPr>
        <p:spPr>
          <a:xfrm>
            <a:off x="529622" y="3706683"/>
            <a:ext cx="5907754" cy="2088347"/>
          </a:xfrm>
          <a:prstGeom prst="rect">
            <a:avLst/>
          </a:prstGeom>
          <a:noFill/>
        </p:spPr>
        <p:txBody>
          <a:bodyPr wrap="square" rtlCol="0">
            <a:spAutoFit/>
          </a:bodyPr>
          <a:lstStyle/>
          <a:p>
            <a:r>
              <a:rPr lang="en-US" dirty="0"/>
              <a:t>USI signed a site license contract with Adobe which allows USI to offer license access to Adobe Acrobat Professional 2020 for University employees. </a:t>
            </a:r>
          </a:p>
          <a:p>
            <a:pPr marL="285750" indent="-285750">
              <a:buFont typeface="Arial" panose="020B0604020202020204" pitchFamily="34" charset="0"/>
              <a:buChar char="•"/>
            </a:pPr>
            <a:r>
              <a:rPr lang="en-US" dirty="0">
                <a:hlinkClick r:id="rId4"/>
              </a:rPr>
              <a:t>Request Access to Adobe Site License Software</a:t>
            </a:r>
            <a:r>
              <a:rPr lang="en-US" dirty="0"/>
              <a:t> – submit the Team Dynamix service request and once a license has been applied, you will receive and email from Adobe with instructions on how to download for use. </a:t>
            </a:r>
          </a:p>
        </p:txBody>
      </p:sp>
      <p:sp>
        <p:nvSpPr>
          <p:cNvPr id="20" name="TextBox 19">
            <a:extLst>
              <a:ext uri="{FF2B5EF4-FFF2-40B4-BE49-F238E27FC236}">
                <a16:creationId xmlns:a16="http://schemas.microsoft.com/office/drawing/2014/main" id="{EA68073F-2944-0179-D69E-0998B2EA3376}"/>
              </a:ext>
            </a:extLst>
          </p:cNvPr>
          <p:cNvSpPr txBox="1"/>
          <p:nvPr/>
        </p:nvSpPr>
        <p:spPr>
          <a:xfrm>
            <a:off x="7230706" y="1307592"/>
            <a:ext cx="4619918" cy="4801314"/>
          </a:xfrm>
          <a:prstGeom prst="rect">
            <a:avLst/>
          </a:prstGeom>
          <a:noFill/>
        </p:spPr>
        <p:txBody>
          <a:bodyPr wrap="square" rtlCol="0">
            <a:spAutoFit/>
          </a:bodyPr>
          <a:lstStyle/>
          <a:p>
            <a:pPr marL="285750" indent="-285750">
              <a:buFont typeface="Arial" panose="020B0604020202020204" pitchFamily="34" charset="0"/>
              <a:buChar char="•"/>
            </a:pPr>
            <a:r>
              <a:rPr lang="en-US" b="1" dirty="0"/>
              <a:t>Automated Accessibility Features</a:t>
            </a:r>
          </a:p>
          <a:p>
            <a:pPr marL="742950" lvl="1" indent="-285750">
              <a:buFont typeface="Arial" panose="020B0604020202020204" pitchFamily="34" charset="0"/>
              <a:buChar char="•"/>
            </a:pPr>
            <a:r>
              <a:rPr lang="en-US" dirty="0"/>
              <a:t>The Prepare for Accessibility feature automates tagging, reading order, and alternative text to improve PDF accessibility.</a:t>
            </a:r>
          </a:p>
          <a:p>
            <a:pPr lvl="1"/>
            <a:endParaRPr lang="en-US" dirty="0"/>
          </a:p>
          <a:p>
            <a:pPr marL="285750" indent="-285750">
              <a:buFont typeface="Arial" panose="020B0604020202020204" pitchFamily="34" charset="0"/>
              <a:buChar char="•"/>
            </a:pPr>
            <a:r>
              <a:rPr lang="en-US" b="1" dirty="0"/>
              <a:t>Accessibility Compliance Checking</a:t>
            </a:r>
          </a:p>
          <a:p>
            <a:pPr marL="742950" lvl="1" indent="-285750">
              <a:buFont typeface="Arial" panose="020B0604020202020204" pitchFamily="34" charset="0"/>
              <a:buChar char="•"/>
            </a:pPr>
            <a:r>
              <a:rPr lang="en-US" dirty="0"/>
              <a:t>The Accessibility Checker verifies PDF compliance with WCAG and PDF/US standards, offering detailed reports and guidance</a:t>
            </a:r>
          </a:p>
          <a:p>
            <a:pPr lvl="1"/>
            <a:endParaRPr lang="en-US" dirty="0"/>
          </a:p>
          <a:p>
            <a:pPr marL="285750" indent="-285750">
              <a:buFont typeface="Arial" panose="020B0604020202020204" pitchFamily="34" charset="0"/>
              <a:buChar char="•"/>
            </a:pPr>
            <a:r>
              <a:rPr lang="en-US" b="1" dirty="0"/>
              <a:t>Additional Accessibility Tools</a:t>
            </a:r>
          </a:p>
          <a:p>
            <a:pPr marL="742950" lvl="1" indent="-285750">
              <a:buFont typeface="Arial" panose="020B0604020202020204" pitchFamily="34" charset="0"/>
              <a:buChar char="•"/>
            </a:pPr>
            <a:r>
              <a:rPr lang="en-US" dirty="0"/>
              <a:t>Tools to fix form navigation, set document language, and ensure screen reader compatibility enhance overall accessibility. </a:t>
            </a:r>
          </a:p>
        </p:txBody>
      </p:sp>
      <p:cxnSp>
        <p:nvCxnSpPr>
          <p:cNvPr id="22" name="Straight Connector 21">
            <a:extLst>
              <a:ext uri="{FF2B5EF4-FFF2-40B4-BE49-F238E27FC236}">
                <a16:creationId xmlns:a16="http://schemas.microsoft.com/office/drawing/2014/main" id="{CDC54E09-E3D5-0241-9D2A-40D615EA8034}"/>
              </a:ext>
              <a:ext uri="{C183D7F6-B498-43B3-948B-1728B52AA6E4}">
                <adec:decorative xmlns:adec="http://schemas.microsoft.com/office/drawing/2017/decorative" val="1"/>
              </a:ext>
            </a:extLst>
          </p:cNvPr>
          <p:cNvCxnSpPr/>
          <p:nvPr/>
        </p:nvCxnSpPr>
        <p:spPr>
          <a:xfrm>
            <a:off x="6967728" y="1193052"/>
            <a:ext cx="0" cy="5346386"/>
          </a:xfrm>
          <a:prstGeom prst="line">
            <a:avLst/>
          </a:prstGeom>
          <a:ln>
            <a:solidFill>
              <a:srgbClr val="0057A2"/>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1374680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35F8FA4-FD5B-C122-F751-E65719102955}"/>
            </a:ext>
          </a:extLst>
        </p:cNvPr>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97461857-873D-AF2C-A7EA-276A2085A8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9C7634FE-4F02-F2DA-E78B-B4276A39D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5750DA00-F508-E1D1-4F5D-A0B3B48F07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E1813F3C-2F8F-1FC8-E203-B7DBF4FB00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CD539116-267C-EE5F-2B75-B17FAC4D4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BE26E5B2-FE8E-DC5F-10FC-6F292D7C4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9563F253-78C8-09EF-DB59-29C4D83334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A0B6E7A-80C4-2ED3-39AE-69DEE0769DC6}"/>
              </a:ext>
            </a:extLst>
          </p:cNvPr>
          <p:cNvSpPr txBox="1">
            <a:spLocks noGrp="1"/>
          </p:cNvSpPr>
          <p:nvPr>
            <p:ph type="title" idx="4294967295"/>
          </p:nvPr>
        </p:nvSpPr>
        <p:spPr>
          <a:xfrm>
            <a:off x="205193" y="2621989"/>
            <a:ext cx="3201366" cy="13286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lang="en-US" sz="4000" b="1" dirty="0">
                <a:solidFill>
                  <a:srgbClr val="FFFFFF"/>
                </a:solidFill>
              </a:rPr>
              <a:t>Additional Resources</a:t>
            </a:r>
            <a:endParaRPr kumimoji="0" lang="en-US" sz="4000" b="1" i="0" u="none" strike="noStrike" kern="1200" cap="none" spc="0" normalizeH="0" baseline="0" noProof="0" dirty="0">
              <a:ln>
                <a:noFill/>
              </a:ln>
              <a:solidFill>
                <a:srgbClr val="FFFFFF"/>
              </a:solidFill>
              <a:effectLst/>
              <a:uLnTx/>
              <a:uFillTx/>
              <a:latin typeface="+mj-lt"/>
              <a:ea typeface="+mj-ea"/>
              <a:cs typeface="+mj-cs"/>
            </a:endParaRPr>
          </a:p>
        </p:txBody>
      </p:sp>
      <p:sp>
        <p:nvSpPr>
          <p:cNvPr id="5" name="Title 1">
            <a:extLst>
              <a:ext uri="{FF2B5EF4-FFF2-40B4-BE49-F238E27FC236}">
                <a16:creationId xmlns:a16="http://schemas.microsoft.com/office/drawing/2014/main" id="{1526D7C6-52BC-56B9-5FEC-35FA3F93966A}"/>
              </a:ext>
              <a:ext uri="{C183D7F6-B498-43B3-948B-1728B52AA6E4}">
                <adec:decorative xmlns:adec="http://schemas.microsoft.com/office/drawing/2017/decorative" val="1"/>
              </a:ext>
            </a:extLst>
          </p:cNvPr>
          <p:cNvSpPr txBox="1">
            <a:spLocks/>
          </p:cNvSpPr>
          <p:nvPr/>
        </p:nvSpPr>
        <p:spPr>
          <a:xfrm>
            <a:off x="0" y="57177"/>
            <a:ext cx="12192000" cy="618684"/>
          </a:xfrm>
          <a:prstGeom prst="rect">
            <a:avLst/>
          </a:prstGeom>
          <a:solidFill>
            <a:srgbClr val="002060"/>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8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Title 1">
            <a:extLst>
              <a:ext uri="{FF2B5EF4-FFF2-40B4-BE49-F238E27FC236}">
                <a16:creationId xmlns:a16="http://schemas.microsoft.com/office/drawing/2014/main" id="{99DEAF2B-C5E0-9910-8AC8-F54C00FA803B}"/>
              </a:ext>
              <a:ext uri="{C183D7F6-B498-43B3-948B-1728B52AA6E4}">
                <adec:decorative xmlns:adec="http://schemas.microsoft.com/office/drawing/2017/decorative" val="1"/>
              </a:ext>
            </a:extLst>
          </p:cNvPr>
          <p:cNvSpPr txBox="1">
            <a:spLocks/>
          </p:cNvSpPr>
          <p:nvPr/>
        </p:nvSpPr>
        <p:spPr>
          <a:xfrm>
            <a:off x="0" y="6760426"/>
            <a:ext cx="12192000" cy="97574"/>
          </a:xfrm>
          <a:prstGeom prst="rect">
            <a:avLst/>
          </a:prstGeom>
          <a:solidFill>
            <a:srgbClr val="C000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Title 1">
            <a:extLst>
              <a:ext uri="{FF2B5EF4-FFF2-40B4-BE49-F238E27FC236}">
                <a16:creationId xmlns:a16="http://schemas.microsoft.com/office/drawing/2014/main" id="{D359DE07-4821-7F47-C0EE-36A5D1A73D1B}"/>
              </a:ext>
              <a:ext uri="{C183D7F6-B498-43B3-948B-1728B52AA6E4}">
                <adec:decorative xmlns:adec="http://schemas.microsoft.com/office/drawing/2017/decorative" val="1"/>
              </a:ext>
            </a:extLst>
          </p:cNvPr>
          <p:cNvSpPr txBox="1">
            <a:spLocks/>
          </p:cNvSpPr>
          <p:nvPr/>
        </p:nvSpPr>
        <p:spPr>
          <a:xfrm>
            <a:off x="0" y="8388"/>
            <a:ext cx="12192000" cy="97574"/>
          </a:xfrm>
          <a:prstGeom prst="rect">
            <a:avLst/>
          </a:prstGeom>
          <a:solidFill>
            <a:srgbClr val="C000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graphicFrame>
        <p:nvGraphicFramePr>
          <p:cNvPr id="65" name="Content Placeholder 3" descr="This is a Smart Art visual that contains links to the ADA.gov ADA Fact Sheet, the USI TechTakeawat YouTube Channel, Antholgy's Ally Help Center, Ally for LMS Help for Instructors, and the Adobe Acrobat Pro Help Site. ">
            <a:extLst>
              <a:ext uri="{FF2B5EF4-FFF2-40B4-BE49-F238E27FC236}">
                <a16:creationId xmlns:a16="http://schemas.microsoft.com/office/drawing/2014/main" id="{80CE4BC4-BDD9-FDAD-7F87-CF53C843DD13}"/>
              </a:ext>
            </a:extLst>
          </p:cNvPr>
          <p:cNvGraphicFramePr>
            <a:graphicFrameLocks noGrp="1"/>
          </p:cNvGraphicFramePr>
          <p:nvPr>
            <p:ph idx="1"/>
            <p:extLst>
              <p:ext uri="{D42A27DB-BD31-4B8C-83A1-F6EECF244321}">
                <p14:modId xmlns:p14="http://schemas.microsoft.com/office/powerpoint/2010/main" val="2074892924"/>
              </p:ext>
            </p:extLst>
          </p:nvPr>
        </p:nvGraphicFramePr>
        <p:xfrm>
          <a:off x="4323197" y="1428736"/>
          <a:ext cx="7580376"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30609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3CA6DE0-ED71-456E-96B4-F1CC3A353C40}"/>
              </a:ext>
              <a:ext uri="{C183D7F6-B498-43B3-948B-1728B52AA6E4}">
                <adec:decorative xmlns:adec="http://schemas.microsoft.com/office/drawing/2017/decorative" val="1"/>
              </a:ext>
            </a:extLst>
          </p:cNvPr>
          <p:cNvSpPr txBox="1">
            <a:spLocks/>
          </p:cNvSpPr>
          <p:nvPr/>
        </p:nvSpPr>
        <p:spPr>
          <a:xfrm>
            <a:off x="0" y="6760426"/>
            <a:ext cx="12192000" cy="97574"/>
          </a:xfrm>
          <a:prstGeom prst="rect">
            <a:avLst/>
          </a:prstGeom>
          <a:solidFill>
            <a:srgbClr val="C000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Title 1">
            <a:extLst>
              <a:ext uri="{FF2B5EF4-FFF2-40B4-BE49-F238E27FC236}">
                <a16:creationId xmlns:a16="http://schemas.microsoft.com/office/drawing/2014/main" id="{4B7FBAD5-1EF7-4399-94F8-5E9D82F60EB5}"/>
              </a:ext>
              <a:ext uri="{C183D7F6-B498-43B3-948B-1728B52AA6E4}">
                <adec:decorative xmlns:adec="http://schemas.microsoft.com/office/drawing/2017/decorative" val="1"/>
              </a:ext>
            </a:extLst>
          </p:cNvPr>
          <p:cNvSpPr txBox="1">
            <a:spLocks/>
          </p:cNvSpPr>
          <p:nvPr/>
        </p:nvSpPr>
        <p:spPr>
          <a:xfrm>
            <a:off x="0" y="8388"/>
            <a:ext cx="12192000" cy="97574"/>
          </a:xfrm>
          <a:prstGeom prst="rect">
            <a:avLst/>
          </a:prstGeom>
          <a:solidFill>
            <a:srgbClr val="C000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Title 1">
            <a:extLst>
              <a:ext uri="{FF2B5EF4-FFF2-40B4-BE49-F238E27FC236}">
                <a16:creationId xmlns:a16="http://schemas.microsoft.com/office/drawing/2014/main" id="{E7ACFCA2-22D0-1EFC-D230-A1051611B59E}"/>
              </a:ext>
            </a:extLst>
          </p:cNvPr>
          <p:cNvSpPr txBox="1">
            <a:spLocks noGrp="1"/>
          </p:cNvSpPr>
          <p:nvPr>
            <p:ph type="title" idx="4294967295"/>
          </p:nvPr>
        </p:nvSpPr>
        <p:spPr>
          <a:xfrm>
            <a:off x="1263396" y="1143000"/>
            <a:ext cx="9665208" cy="378565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chemeClr val="bg1"/>
                </a:solidFill>
                <a:effectLst/>
                <a:uLnTx/>
                <a:uFillTx/>
                <a:latin typeface="+mn-lt"/>
                <a:ea typeface="+mn-ea"/>
                <a:cs typeface="+mn-cs"/>
              </a:rPr>
              <a:t>Thank you for attending?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chemeClr val="bg1"/>
                </a:solidFill>
                <a:effectLst/>
                <a:uLnTx/>
                <a:uFillTx/>
                <a:latin typeface="+mn-lt"/>
                <a:ea typeface="+mn-ea"/>
                <a:cs typeface="+mn-cs"/>
              </a:rPr>
              <a:t>Any questions for us?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000" b="1"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chemeClr val="bg1"/>
                </a:solidFill>
                <a:effectLst/>
                <a:uLnTx/>
                <a:uFillTx/>
                <a:latin typeface="+mn-lt"/>
                <a:ea typeface="+mn-ea"/>
                <a:cs typeface="+mn-cs"/>
              </a:rPr>
              <a:t>Our question to YOU:</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chemeClr val="bg1"/>
                </a:solidFill>
                <a:effectLst/>
                <a:uLnTx/>
                <a:uFillTx/>
                <a:latin typeface="+mn-lt"/>
                <a:ea typeface="+mn-ea"/>
                <a:cs typeface="+mn-cs"/>
              </a:rPr>
              <a:t>What would you like to see?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chemeClr val="bg1"/>
              </a:solidFill>
              <a:effectLst/>
              <a:uLnTx/>
              <a:uFillTx/>
              <a:latin typeface="+mn-lt"/>
              <a:ea typeface="+mn-ea"/>
              <a:cs typeface="+mn-cs"/>
            </a:endParaRPr>
          </a:p>
          <a:p>
            <a:pPr marL="571500" marR="0" lvl="0" indent="-57150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3297914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1">
            <a:extLst>
              <a:ext uri="{FF2B5EF4-FFF2-40B4-BE49-F238E27FC236}">
                <a16:creationId xmlns:a16="http://schemas.microsoft.com/office/drawing/2014/main" id="{128E1995-4FCC-4C27-94BC-745B6C49E50F}"/>
              </a:ext>
            </a:extLst>
          </p:cNvPr>
          <p:cNvSpPr txBox="1">
            <a:spLocks noGrp="1"/>
          </p:cNvSpPr>
          <p:nvPr>
            <p:ph type="title" idx="4294967295"/>
          </p:nvPr>
        </p:nvSpPr>
        <p:spPr>
          <a:xfrm>
            <a:off x="1371597" y="348865"/>
            <a:ext cx="10044023" cy="8777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60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mj-lt"/>
                <a:ea typeface="+mj-ea"/>
                <a:cs typeface="+mj-cs"/>
              </a:rPr>
              <a:t>Session Objective</a:t>
            </a:r>
          </a:p>
        </p:txBody>
      </p:sp>
      <p:sp>
        <p:nvSpPr>
          <p:cNvPr id="7" name="Title 1">
            <a:extLst>
              <a:ext uri="{FF2B5EF4-FFF2-40B4-BE49-F238E27FC236}">
                <a16:creationId xmlns:a16="http://schemas.microsoft.com/office/drawing/2014/main" id="{F3CA6DE0-ED71-456E-96B4-F1CC3A353C40}"/>
              </a:ext>
              <a:ext uri="{C183D7F6-B498-43B3-948B-1728B52AA6E4}">
                <adec:decorative xmlns:adec="http://schemas.microsoft.com/office/drawing/2017/decorative" val="1"/>
              </a:ext>
            </a:extLst>
          </p:cNvPr>
          <p:cNvSpPr txBox="1">
            <a:spLocks/>
          </p:cNvSpPr>
          <p:nvPr/>
        </p:nvSpPr>
        <p:spPr>
          <a:xfrm>
            <a:off x="0" y="6760426"/>
            <a:ext cx="12192000" cy="97574"/>
          </a:xfrm>
          <a:prstGeom prst="rect">
            <a:avLst/>
          </a:prstGeom>
          <a:solidFill>
            <a:srgbClr val="C000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Title 1">
            <a:extLst>
              <a:ext uri="{FF2B5EF4-FFF2-40B4-BE49-F238E27FC236}">
                <a16:creationId xmlns:a16="http://schemas.microsoft.com/office/drawing/2014/main" id="{4B7FBAD5-1EF7-4399-94F8-5E9D82F60EB5}"/>
              </a:ext>
              <a:ext uri="{C183D7F6-B498-43B3-948B-1728B52AA6E4}">
                <adec:decorative xmlns:adec="http://schemas.microsoft.com/office/drawing/2017/decorative" val="1"/>
              </a:ext>
            </a:extLst>
          </p:cNvPr>
          <p:cNvSpPr txBox="1">
            <a:spLocks/>
          </p:cNvSpPr>
          <p:nvPr/>
        </p:nvSpPr>
        <p:spPr>
          <a:xfrm>
            <a:off x="0" y="8388"/>
            <a:ext cx="12192000" cy="97574"/>
          </a:xfrm>
          <a:prstGeom prst="rect">
            <a:avLst/>
          </a:prstGeom>
          <a:solidFill>
            <a:srgbClr val="C000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Title 1" descr="There are four images that highlight the key topics for discussion: Understanding the ADA Updates, Learning practical accessibility tps, exploring the Anhtology Ally features in Blackboard, and exploring the Adobe Acrobat Pro accessibilty features. ">
            <a:extLst>
              <a:ext uri="{FF2B5EF4-FFF2-40B4-BE49-F238E27FC236}">
                <a16:creationId xmlns:a16="http://schemas.microsoft.com/office/drawing/2014/main" id="{D40A4F97-1386-0B56-06A1-48626E4865F7}"/>
              </a:ext>
            </a:extLst>
          </p:cNvPr>
          <p:cNvSpPr txBox="1">
            <a:spLocks/>
          </p:cNvSpPr>
          <p:nvPr/>
        </p:nvSpPr>
        <p:spPr>
          <a:xfrm>
            <a:off x="0" y="6141742"/>
            <a:ext cx="12192000" cy="618684"/>
          </a:xfrm>
          <a:prstGeom prst="rect">
            <a:avLst/>
          </a:prstGeom>
          <a:solidFill>
            <a:srgbClr val="002856"/>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graphicFrame>
        <p:nvGraphicFramePr>
          <p:cNvPr id="11" name="Content Placeholder 3">
            <a:extLst>
              <a:ext uri="{FF2B5EF4-FFF2-40B4-BE49-F238E27FC236}">
                <a16:creationId xmlns:a16="http://schemas.microsoft.com/office/drawing/2014/main" id="{DA892B1F-917D-8CDB-50E0-39A0E6E1B41C}"/>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4291384460"/>
              </p:ext>
            </p:extLst>
          </p:nvPr>
        </p:nvGraphicFramePr>
        <p:xfrm>
          <a:off x="644056" y="1818860"/>
          <a:ext cx="10927829" cy="34432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B9508908-984B-DF1D-7FAE-209E2F3D8B0A}"/>
              </a:ext>
            </a:extLst>
          </p:cNvPr>
          <p:cNvSpPr txBox="1"/>
          <p:nvPr/>
        </p:nvSpPr>
        <p:spPr>
          <a:xfrm>
            <a:off x="290370" y="5432343"/>
            <a:ext cx="11125250" cy="646331"/>
          </a:xfrm>
          <a:prstGeom prst="rect">
            <a:avLst/>
          </a:prstGeom>
          <a:noFill/>
        </p:spPr>
        <p:txBody>
          <a:bodyPr wrap="square" rtlCol="0">
            <a:spAutoFit/>
          </a:bodyPr>
          <a:lstStyle/>
          <a:p>
            <a:pPr algn="ctr"/>
            <a:r>
              <a:rPr lang="en-US" dirty="0"/>
              <a:t>I want to start with a simple idea: When our courses live online, online access </a:t>
            </a:r>
            <a:r>
              <a:rPr lang="en-US" i="1" dirty="0"/>
              <a:t>is </a:t>
            </a:r>
            <a:r>
              <a:rPr lang="en-US" dirty="0"/>
              <a:t>access to education. </a:t>
            </a:r>
          </a:p>
          <a:p>
            <a:pPr algn="ctr"/>
            <a:endParaRPr lang="en-US" dirty="0"/>
          </a:p>
        </p:txBody>
      </p:sp>
    </p:spTree>
    <p:extLst>
      <p:ext uri="{BB962C8B-B14F-4D97-AF65-F5344CB8AC3E}">
        <p14:creationId xmlns:p14="http://schemas.microsoft.com/office/powerpoint/2010/main" val="3039179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AEE5AE-A3DB-25D3-6A7E-DBB0DBFCC09F}"/>
              </a:ext>
            </a:extLst>
          </p:cNvPr>
          <p:cNvSpPr txBox="1">
            <a:spLocks noGrp="1"/>
          </p:cNvSpPr>
          <p:nvPr>
            <p:ph type="title" idx="4294967295"/>
          </p:nvPr>
        </p:nvSpPr>
        <p:spPr>
          <a:xfrm>
            <a:off x="259688" y="2292423"/>
            <a:ext cx="3201366" cy="186088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mj-lt"/>
                <a:ea typeface="+mj-ea"/>
                <a:cs typeface="+mj-cs"/>
              </a:rPr>
              <a:t>ADA TITLE II FINAL RULE OVERVIEW</a:t>
            </a:r>
          </a:p>
        </p:txBody>
      </p:sp>
      <p:sp>
        <p:nvSpPr>
          <p:cNvPr id="31" name="Content Placeholder 30">
            <a:extLst>
              <a:ext uri="{FF2B5EF4-FFF2-40B4-BE49-F238E27FC236}">
                <a16:creationId xmlns:a16="http://schemas.microsoft.com/office/drawing/2014/main" id="{803BD6EA-DF15-CBE4-838D-F6E7273B9559}"/>
              </a:ext>
            </a:extLst>
          </p:cNvPr>
          <p:cNvSpPr>
            <a:spLocks noGrp="1"/>
          </p:cNvSpPr>
          <p:nvPr>
            <p:ph idx="1"/>
          </p:nvPr>
        </p:nvSpPr>
        <p:spPr>
          <a:xfrm>
            <a:off x="4243540" y="856514"/>
            <a:ext cx="7821256" cy="1590705"/>
          </a:xfrm>
        </p:spPr>
        <p:txBody>
          <a:bodyPr vert="horz" lIns="91440" tIns="45720" rIns="91440" bIns="45720" rtlCol="0" anchor="ctr">
            <a:normAutofit/>
          </a:bodyPr>
          <a:lstStyle/>
          <a:p>
            <a:pPr marL="0" indent="0">
              <a:buNone/>
            </a:pPr>
            <a:r>
              <a:rPr lang="en-US" sz="1800" dirty="0"/>
              <a:t>The Department of Justice finalized a new rule under ADA Title II, to make sure public entities, including universities, deliver websites and mobile apps that people with disabilities can use independently, privately, and equally. This means our digital materials must meet </a:t>
            </a:r>
            <a:r>
              <a:rPr lang="en-US" sz="1800" b="1" dirty="0"/>
              <a:t>WCAG 2.1 Level AA</a:t>
            </a:r>
            <a:r>
              <a:rPr lang="en-US" sz="1800" dirty="0"/>
              <a:t> standards, the widely accepted benchmark for accessible content, by </a:t>
            </a:r>
            <a:r>
              <a:rPr lang="en-US" sz="1800" b="1" dirty="0"/>
              <a:t>April 24, 2026</a:t>
            </a:r>
            <a:r>
              <a:rPr lang="en-US" sz="1800" dirty="0"/>
              <a:t>. </a:t>
            </a:r>
          </a:p>
        </p:txBody>
      </p:sp>
      <p:sp>
        <p:nvSpPr>
          <p:cNvPr id="5" name="Title 1">
            <a:extLst>
              <a:ext uri="{FF2B5EF4-FFF2-40B4-BE49-F238E27FC236}">
                <a16:creationId xmlns:a16="http://schemas.microsoft.com/office/drawing/2014/main" id="{128E1995-4FCC-4C27-94BC-745B6C49E50F}"/>
              </a:ext>
              <a:ext uri="{C183D7F6-B498-43B3-948B-1728B52AA6E4}">
                <adec:decorative xmlns:adec="http://schemas.microsoft.com/office/drawing/2017/decorative" val="1"/>
              </a:ext>
            </a:extLst>
          </p:cNvPr>
          <p:cNvSpPr txBox="1">
            <a:spLocks/>
          </p:cNvSpPr>
          <p:nvPr/>
        </p:nvSpPr>
        <p:spPr>
          <a:xfrm>
            <a:off x="0" y="57177"/>
            <a:ext cx="12192000" cy="618684"/>
          </a:xfrm>
          <a:prstGeom prst="rect">
            <a:avLst/>
          </a:prstGeom>
          <a:solidFill>
            <a:srgbClr val="002060"/>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8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Title 1">
            <a:extLst>
              <a:ext uri="{FF2B5EF4-FFF2-40B4-BE49-F238E27FC236}">
                <a16:creationId xmlns:a16="http://schemas.microsoft.com/office/drawing/2014/main" id="{F3CA6DE0-ED71-456E-96B4-F1CC3A353C40}"/>
              </a:ext>
              <a:ext uri="{C183D7F6-B498-43B3-948B-1728B52AA6E4}">
                <adec:decorative xmlns:adec="http://schemas.microsoft.com/office/drawing/2017/decorative" val="1"/>
              </a:ext>
            </a:extLst>
          </p:cNvPr>
          <p:cNvSpPr txBox="1">
            <a:spLocks/>
          </p:cNvSpPr>
          <p:nvPr/>
        </p:nvSpPr>
        <p:spPr>
          <a:xfrm>
            <a:off x="0" y="6760426"/>
            <a:ext cx="12192000" cy="97574"/>
          </a:xfrm>
          <a:prstGeom prst="rect">
            <a:avLst/>
          </a:prstGeom>
          <a:solidFill>
            <a:srgbClr val="C000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4" name="TextBox 33">
            <a:extLst>
              <a:ext uri="{FF2B5EF4-FFF2-40B4-BE49-F238E27FC236}">
                <a16:creationId xmlns:a16="http://schemas.microsoft.com/office/drawing/2014/main" id="{FEEF502C-3BA8-014C-1C46-1BB4B6CB83FC}"/>
              </a:ext>
            </a:extLst>
          </p:cNvPr>
          <p:cNvSpPr txBox="1"/>
          <p:nvPr/>
        </p:nvSpPr>
        <p:spPr>
          <a:xfrm>
            <a:off x="4243540" y="2447219"/>
            <a:ext cx="7688772" cy="3970318"/>
          </a:xfrm>
          <a:prstGeom prst="rect">
            <a:avLst/>
          </a:prstGeom>
          <a:noFill/>
        </p:spPr>
        <p:txBody>
          <a:bodyPr wrap="square" rtlCol="0">
            <a:spAutoFit/>
          </a:bodyPr>
          <a:lstStyle/>
          <a:p>
            <a:pPr marL="285750" indent="-285750">
              <a:buFont typeface="Arial" panose="020B0604020202020204" pitchFamily="34" charset="0"/>
              <a:buChar char="•"/>
            </a:pPr>
            <a:r>
              <a:rPr lang="en-US" dirty="0"/>
              <a:t>WCAG 2.1 AA is the technical standard for state and local governments’ web content and mobile apps.</a:t>
            </a:r>
          </a:p>
          <a:p>
            <a:endParaRPr lang="en-US" dirty="0"/>
          </a:p>
          <a:p>
            <a:pPr marL="285750" indent="-285750">
              <a:buFont typeface="Arial" panose="020B0604020202020204" pitchFamily="34" charset="0"/>
              <a:buChar char="•"/>
            </a:pPr>
            <a:r>
              <a:rPr lang="en-US" dirty="0"/>
              <a:t>State and local governments’ web content usually needs to meet WCAG 21. AA standards</a:t>
            </a:r>
          </a:p>
          <a:p>
            <a:pPr marL="742950" lvl="1" indent="-285750">
              <a:buFont typeface="Arial" panose="020B0604020202020204" pitchFamily="34" charset="0"/>
              <a:buChar char="•"/>
            </a:pPr>
            <a:r>
              <a:rPr lang="en-US" dirty="0"/>
              <a:t>The rule applies to web content that a state or local government provides or makes available. This includes 3</a:t>
            </a:r>
            <a:r>
              <a:rPr lang="en-US" baseline="30000" dirty="0"/>
              <a:t>rd</a:t>
            </a:r>
            <a:r>
              <a:rPr lang="en-US" dirty="0"/>
              <a:t> party sites. </a:t>
            </a:r>
          </a:p>
          <a:p>
            <a:pPr lvl="1"/>
            <a:endParaRPr lang="en-US" dirty="0"/>
          </a:p>
          <a:p>
            <a:pPr marL="285750" indent="-285750">
              <a:buFont typeface="Arial" panose="020B0604020202020204" pitchFamily="34" charset="0"/>
              <a:buChar char="•"/>
            </a:pPr>
            <a:r>
              <a:rPr lang="en-US" dirty="0"/>
              <a:t>State and local governments’ mobile apps usually need to meet WCAG 2.1 AA standards</a:t>
            </a:r>
          </a:p>
          <a:p>
            <a:pPr marL="742950" lvl="1" indent="-285750">
              <a:buFont typeface="Arial" panose="020B0604020202020204" pitchFamily="34" charset="0"/>
              <a:buChar char="•"/>
            </a:pPr>
            <a:r>
              <a:rPr lang="en-US" dirty="0"/>
              <a:t>The rule applies to mobile apps that a state or local government provides or makes available. This includes 3</a:t>
            </a:r>
            <a:r>
              <a:rPr lang="en-US" baseline="30000" dirty="0"/>
              <a:t>rd</a:t>
            </a:r>
            <a:r>
              <a:rPr lang="en-US" dirty="0"/>
              <a:t> party apps.</a:t>
            </a:r>
          </a:p>
          <a:p>
            <a:endParaRPr lang="en-US" dirty="0"/>
          </a:p>
          <a:p>
            <a:r>
              <a:rPr lang="en-US" dirty="0">
                <a:hlinkClick r:id="rId2"/>
              </a:rPr>
              <a:t>Accessibility Policies and Statements</a:t>
            </a:r>
            <a:r>
              <a:rPr lang="en-US" dirty="0"/>
              <a:t> – List for most course technologies used.</a:t>
            </a:r>
          </a:p>
        </p:txBody>
      </p:sp>
      <p:sp>
        <p:nvSpPr>
          <p:cNvPr id="9" name="Title 1">
            <a:extLst>
              <a:ext uri="{FF2B5EF4-FFF2-40B4-BE49-F238E27FC236}">
                <a16:creationId xmlns:a16="http://schemas.microsoft.com/office/drawing/2014/main" id="{4B7FBAD5-1EF7-4399-94F8-5E9D82F60EB5}"/>
              </a:ext>
              <a:ext uri="{C183D7F6-B498-43B3-948B-1728B52AA6E4}">
                <adec:decorative xmlns:adec="http://schemas.microsoft.com/office/drawing/2017/decorative" val="1"/>
              </a:ext>
            </a:extLst>
          </p:cNvPr>
          <p:cNvSpPr txBox="1">
            <a:spLocks/>
          </p:cNvSpPr>
          <p:nvPr/>
        </p:nvSpPr>
        <p:spPr>
          <a:xfrm>
            <a:off x="0" y="8388"/>
            <a:ext cx="12192000" cy="97574"/>
          </a:xfrm>
          <a:prstGeom prst="rect">
            <a:avLst/>
          </a:prstGeom>
          <a:solidFill>
            <a:srgbClr val="C000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349322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42115C9-DB66-C1D3-1EE1-1BC94B7CD8D3}"/>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217BD4C8-4EDA-AED6-9896-F8EA42ABDE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E7D5ED4-5E64-EAD3-3232-5A2E0DF077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DB3A3FE-5EA4-9F01-E57D-674B28DE7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21E3A749-7560-39EA-83F3-8AEB50FD0F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DE51B33-89B4-B7AB-9D85-BA1827B374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D0253D7-D192-58FD-6D7F-4DDAA3755CB8}"/>
              </a:ext>
            </a:extLst>
          </p:cNvPr>
          <p:cNvSpPr>
            <a:spLocks noGrp="1"/>
          </p:cNvSpPr>
          <p:nvPr>
            <p:ph type="title"/>
          </p:nvPr>
        </p:nvSpPr>
        <p:spPr>
          <a:xfrm>
            <a:off x="810343" y="331517"/>
            <a:ext cx="9895951" cy="1033669"/>
          </a:xfrm>
        </p:spPr>
        <p:txBody>
          <a:bodyPr>
            <a:normAutofit/>
          </a:bodyPr>
          <a:lstStyle/>
          <a:p>
            <a:r>
              <a:rPr lang="en-US" sz="4000" dirty="0">
                <a:solidFill>
                  <a:srgbClr val="FFFFFF"/>
                </a:solidFill>
              </a:rPr>
              <a:t>Creating Inclusive Documents</a:t>
            </a:r>
          </a:p>
        </p:txBody>
      </p:sp>
      <p:sp>
        <p:nvSpPr>
          <p:cNvPr id="7" name="Title 1">
            <a:extLst>
              <a:ext uri="{FF2B5EF4-FFF2-40B4-BE49-F238E27FC236}">
                <a16:creationId xmlns:a16="http://schemas.microsoft.com/office/drawing/2014/main" id="{24ABD7BC-718C-0C90-9280-9C7352B91EF5}"/>
              </a:ext>
              <a:ext uri="{C183D7F6-B498-43B3-948B-1728B52AA6E4}">
                <adec:decorative xmlns:adec="http://schemas.microsoft.com/office/drawing/2017/decorative" val="1"/>
              </a:ext>
            </a:extLst>
          </p:cNvPr>
          <p:cNvSpPr txBox="1">
            <a:spLocks/>
          </p:cNvSpPr>
          <p:nvPr/>
        </p:nvSpPr>
        <p:spPr>
          <a:xfrm>
            <a:off x="0" y="6760426"/>
            <a:ext cx="12192000" cy="97574"/>
          </a:xfrm>
          <a:prstGeom prst="rect">
            <a:avLst/>
          </a:prstGeom>
          <a:solidFill>
            <a:srgbClr val="C000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Title 1">
            <a:extLst>
              <a:ext uri="{FF2B5EF4-FFF2-40B4-BE49-F238E27FC236}">
                <a16:creationId xmlns:a16="http://schemas.microsoft.com/office/drawing/2014/main" id="{920170D2-7E82-9AC0-D97F-E98DD3C33ED4}"/>
              </a:ext>
              <a:ext uri="{C183D7F6-B498-43B3-948B-1728B52AA6E4}">
                <adec:decorative xmlns:adec="http://schemas.microsoft.com/office/drawing/2017/decorative" val="1"/>
              </a:ext>
            </a:extLst>
          </p:cNvPr>
          <p:cNvSpPr txBox="1">
            <a:spLocks/>
          </p:cNvSpPr>
          <p:nvPr/>
        </p:nvSpPr>
        <p:spPr>
          <a:xfrm>
            <a:off x="0" y="8388"/>
            <a:ext cx="12192000" cy="97574"/>
          </a:xfrm>
          <a:prstGeom prst="rect">
            <a:avLst/>
          </a:prstGeom>
          <a:solidFill>
            <a:srgbClr val="C000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9" name="TextBox 18">
            <a:extLst>
              <a:ext uri="{FF2B5EF4-FFF2-40B4-BE49-F238E27FC236}">
                <a16:creationId xmlns:a16="http://schemas.microsoft.com/office/drawing/2014/main" id="{8B31D8AE-5A9B-8BB5-F7F0-2F747C10DCA7}"/>
              </a:ext>
            </a:extLst>
          </p:cNvPr>
          <p:cNvSpPr txBox="1"/>
          <p:nvPr/>
        </p:nvSpPr>
        <p:spPr>
          <a:xfrm>
            <a:off x="215660" y="1742536"/>
            <a:ext cx="11732646" cy="923330"/>
          </a:xfrm>
          <a:prstGeom prst="rect">
            <a:avLst/>
          </a:prstGeom>
          <a:noFill/>
        </p:spPr>
        <p:txBody>
          <a:bodyPr wrap="square" rtlCol="0">
            <a:spAutoFit/>
          </a:bodyPr>
          <a:lstStyle/>
          <a:p>
            <a:pPr marL="342900" indent="-342900">
              <a:buAutoNum type="arabicPeriod"/>
            </a:pPr>
            <a:r>
              <a:rPr lang="en-US" b="1" dirty="0"/>
              <a:t>Headings and Tags</a:t>
            </a:r>
            <a:r>
              <a:rPr lang="en-US" dirty="0"/>
              <a:t>: Headings create a logical blueprint of your document (structure and hierarchy). Tags identify content elements.</a:t>
            </a:r>
          </a:p>
          <a:p>
            <a:endParaRPr lang="en-US" dirty="0"/>
          </a:p>
        </p:txBody>
      </p:sp>
      <p:pic>
        <p:nvPicPr>
          <p:cNvPr id="25" name="Picture 24">
            <a:extLst>
              <a:ext uri="{FF2B5EF4-FFF2-40B4-BE49-F238E27FC236}">
                <a16:creationId xmlns:a16="http://schemas.microsoft.com/office/drawing/2014/main" id="{C2E59FCD-4D86-7CA9-5603-BA3AB627771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4057650" y="2167128"/>
            <a:ext cx="3690967" cy="1838357"/>
          </a:xfrm>
          <a:prstGeom prst="rect">
            <a:avLst/>
          </a:prstGeom>
        </p:spPr>
      </p:pic>
      <p:sp>
        <p:nvSpPr>
          <p:cNvPr id="29" name="TextBox 28">
            <a:extLst>
              <a:ext uri="{FF2B5EF4-FFF2-40B4-BE49-F238E27FC236}">
                <a16:creationId xmlns:a16="http://schemas.microsoft.com/office/drawing/2014/main" id="{7BC6A29A-3B84-1F44-9950-AF4C30CB1113}"/>
              </a:ext>
            </a:extLst>
          </p:cNvPr>
          <p:cNvSpPr txBox="1"/>
          <p:nvPr/>
        </p:nvSpPr>
        <p:spPr>
          <a:xfrm>
            <a:off x="215660" y="4200522"/>
            <a:ext cx="8757963" cy="646331"/>
          </a:xfrm>
          <a:prstGeom prst="rect">
            <a:avLst/>
          </a:prstGeom>
          <a:noFill/>
        </p:spPr>
        <p:txBody>
          <a:bodyPr wrap="square" rtlCol="0">
            <a:spAutoFit/>
          </a:bodyPr>
          <a:lstStyle/>
          <a:p>
            <a:r>
              <a:rPr lang="en-US" b="1" dirty="0"/>
              <a:t>2.    Images: </a:t>
            </a:r>
            <a:r>
              <a:rPr lang="en-US" dirty="0"/>
              <a:t>Alt text is a simple, concise description of the image.</a:t>
            </a:r>
          </a:p>
          <a:p>
            <a:endParaRPr lang="en-US" dirty="0"/>
          </a:p>
        </p:txBody>
      </p:sp>
      <p:pic>
        <p:nvPicPr>
          <p:cNvPr id="35" name="Picture 34">
            <a:extLst>
              <a:ext uri="{FF2B5EF4-FFF2-40B4-BE49-F238E27FC236}">
                <a16:creationId xmlns:a16="http://schemas.microsoft.com/office/drawing/2014/main" id="{10AA4F60-0308-3582-5C67-DCE6A1C814D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236647" y="4579439"/>
            <a:ext cx="3878652" cy="2043752"/>
          </a:xfrm>
          <a:prstGeom prst="rect">
            <a:avLst/>
          </a:prstGeom>
        </p:spPr>
      </p:pic>
    </p:spTree>
    <p:extLst>
      <p:ext uri="{BB962C8B-B14F-4D97-AF65-F5344CB8AC3E}">
        <p14:creationId xmlns:p14="http://schemas.microsoft.com/office/powerpoint/2010/main" val="71444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492550B-8FE9-6E57-05E8-CA23A2393BF2}"/>
              </a:ext>
            </a:extLst>
          </p:cNvPr>
          <p:cNvSpPr>
            <a:spLocks noGrp="1"/>
          </p:cNvSpPr>
          <p:nvPr>
            <p:ph type="title"/>
          </p:nvPr>
        </p:nvSpPr>
        <p:spPr>
          <a:xfrm>
            <a:off x="810343" y="331517"/>
            <a:ext cx="9895951" cy="1033669"/>
          </a:xfrm>
        </p:spPr>
        <p:txBody>
          <a:bodyPr>
            <a:normAutofit/>
          </a:bodyPr>
          <a:lstStyle/>
          <a:p>
            <a:r>
              <a:rPr lang="en-US" sz="4000" dirty="0">
                <a:solidFill>
                  <a:srgbClr val="FFFFFF"/>
                </a:solidFill>
              </a:rPr>
              <a:t>Creating Inclusive Documents, slide 2</a:t>
            </a:r>
          </a:p>
        </p:txBody>
      </p:sp>
      <p:sp>
        <p:nvSpPr>
          <p:cNvPr id="7" name="Title 1">
            <a:extLst>
              <a:ext uri="{FF2B5EF4-FFF2-40B4-BE49-F238E27FC236}">
                <a16:creationId xmlns:a16="http://schemas.microsoft.com/office/drawing/2014/main" id="{F3CA6DE0-ED71-456E-96B4-F1CC3A353C40}"/>
              </a:ext>
              <a:ext uri="{C183D7F6-B498-43B3-948B-1728B52AA6E4}">
                <adec:decorative xmlns:adec="http://schemas.microsoft.com/office/drawing/2017/decorative" val="1"/>
              </a:ext>
            </a:extLst>
          </p:cNvPr>
          <p:cNvSpPr txBox="1">
            <a:spLocks/>
          </p:cNvSpPr>
          <p:nvPr/>
        </p:nvSpPr>
        <p:spPr>
          <a:xfrm>
            <a:off x="0" y="6760426"/>
            <a:ext cx="12192000" cy="97574"/>
          </a:xfrm>
          <a:prstGeom prst="rect">
            <a:avLst/>
          </a:prstGeom>
          <a:solidFill>
            <a:srgbClr val="C000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Title 1">
            <a:extLst>
              <a:ext uri="{FF2B5EF4-FFF2-40B4-BE49-F238E27FC236}">
                <a16:creationId xmlns:a16="http://schemas.microsoft.com/office/drawing/2014/main" id="{4B7FBAD5-1EF7-4399-94F8-5E9D82F60EB5}"/>
              </a:ext>
              <a:ext uri="{C183D7F6-B498-43B3-948B-1728B52AA6E4}">
                <adec:decorative xmlns:adec="http://schemas.microsoft.com/office/drawing/2017/decorative" val="1"/>
              </a:ext>
            </a:extLst>
          </p:cNvPr>
          <p:cNvSpPr txBox="1">
            <a:spLocks/>
          </p:cNvSpPr>
          <p:nvPr/>
        </p:nvSpPr>
        <p:spPr>
          <a:xfrm>
            <a:off x="0" y="8388"/>
            <a:ext cx="12192000" cy="97574"/>
          </a:xfrm>
          <a:prstGeom prst="rect">
            <a:avLst/>
          </a:prstGeom>
          <a:solidFill>
            <a:srgbClr val="C000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9" name="TextBox 18">
            <a:extLst>
              <a:ext uri="{FF2B5EF4-FFF2-40B4-BE49-F238E27FC236}">
                <a16:creationId xmlns:a16="http://schemas.microsoft.com/office/drawing/2014/main" id="{5EDA1EEB-BB15-B3A5-2446-210E78C0CC1B}"/>
              </a:ext>
            </a:extLst>
          </p:cNvPr>
          <p:cNvSpPr txBox="1"/>
          <p:nvPr/>
        </p:nvSpPr>
        <p:spPr>
          <a:xfrm>
            <a:off x="215660" y="1742536"/>
            <a:ext cx="11732646" cy="369332"/>
          </a:xfrm>
          <a:prstGeom prst="rect">
            <a:avLst/>
          </a:prstGeom>
          <a:noFill/>
        </p:spPr>
        <p:txBody>
          <a:bodyPr wrap="square" rtlCol="0">
            <a:spAutoFit/>
          </a:bodyPr>
          <a:lstStyle/>
          <a:p>
            <a:r>
              <a:rPr lang="en-US" b="1" dirty="0"/>
              <a:t>3.   Links: </a:t>
            </a:r>
            <a:r>
              <a:rPr lang="en-US" dirty="0"/>
              <a:t>Your link text must be descriptive, telling the user the destination. </a:t>
            </a:r>
            <a:r>
              <a:rPr lang="en-US" b="1" dirty="0"/>
              <a:t> </a:t>
            </a:r>
          </a:p>
        </p:txBody>
      </p:sp>
      <p:sp>
        <p:nvSpPr>
          <p:cNvPr id="29" name="TextBox 28">
            <a:extLst>
              <a:ext uri="{FF2B5EF4-FFF2-40B4-BE49-F238E27FC236}">
                <a16:creationId xmlns:a16="http://schemas.microsoft.com/office/drawing/2014/main" id="{6E7DBBCE-76FA-5CAD-0634-DE5F1039272C}"/>
              </a:ext>
            </a:extLst>
          </p:cNvPr>
          <p:cNvSpPr txBox="1"/>
          <p:nvPr/>
        </p:nvSpPr>
        <p:spPr>
          <a:xfrm>
            <a:off x="215660" y="4200522"/>
            <a:ext cx="11473132" cy="646331"/>
          </a:xfrm>
          <a:prstGeom prst="rect">
            <a:avLst/>
          </a:prstGeom>
          <a:noFill/>
        </p:spPr>
        <p:txBody>
          <a:bodyPr wrap="square" rtlCol="0">
            <a:spAutoFit/>
          </a:bodyPr>
          <a:lstStyle/>
          <a:p>
            <a:r>
              <a:rPr lang="en-US" b="1" dirty="0"/>
              <a:t>4.   Color (strong contrast): </a:t>
            </a:r>
            <a:r>
              <a:rPr lang="en-US" dirty="0"/>
              <a:t>People with visual impairments may not be able to read low contrast text. </a:t>
            </a:r>
          </a:p>
          <a:p>
            <a:endParaRPr lang="en-US" dirty="0"/>
          </a:p>
        </p:txBody>
      </p:sp>
      <p:pic>
        <p:nvPicPr>
          <p:cNvPr id="37" name="Picture 36">
            <a:extLst>
              <a:ext uri="{FF2B5EF4-FFF2-40B4-BE49-F238E27FC236}">
                <a16:creationId xmlns:a16="http://schemas.microsoft.com/office/drawing/2014/main" id="{B67D1D46-B8DC-41F7-B081-6C419A3D45A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657650" y="2424184"/>
            <a:ext cx="2800000" cy="1247619"/>
          </a:xfrm>
          <a:prstGeom prst="rect">
            <a:avLst/>
          </a:prstGeom>
        </p:spPr>
      </p:pic>
      <p:pic>
        <p:nvPicPr>
          <p:cNvPr id="39" name="Picture 38">
            <a:extLst>
              <a:ext uri="{FF2B5EF4-FFF2-40B4-BE49-F238E27FC236}">
                <a16:creationId xmlns:a16="http://schemas.microsoft.com/office/drawing/2014/main" id="{A012EEAF-6C32-417C-1525-1C758D5C16C6}"/>
              </a:ext>
              <a:ext uri="{C183D7F6-B498-43B3-948B-1728B52AA6E4}">
                <adec:decorative xmlns:adec="http://schemas.microsoft.com/office/drawing/2017/decorative" val="1"/>
              </a:ext>
            </a:extLst>
          </p:cNvPr>
          <p:cNvPicPr>
            <a:picLocks noChangeAspect="1"/>
          </p:cNvPicPr>
          <p:nvPr/>
        </p:nvPicPr>
        <p:blipFill>
          <a:blip r:embed="rId3"/>
          <a:srcRect b="7735"/>
          <a:stretch>
            <a:fillRect/>
          </a:stretch>
        </p:blipFill>
        <p:spPr>
          <a:xfrm>
            <a:off x="2548126" y="4947281"/>
            <a:ext cx="3019048" cy="1177474"/>
          </a:xfrm>
          <a:prstGeom prst="rect">
            <a:avLst/>
          </a:prstGeom>
        </p:spPr>
      </p:pic>
    </p:spTree>
    <p:extLst>
      <p:ext uri="{BB962C8B-B14F-4D97-AF65-F5344CB8AC3E}">
        <p14:creationId xmlns:p14="http://schemas.microsoft.com/office/powerpoint/2010/main" val="2728350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2AD50E5-DF81-8AC1-AE13-8842673416EF}"/>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9250512-BBA1-9C49-D383-460EF54AE6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CD76DF5-828D-E488-DDF7-481F1BD2B5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00783EFE-2A79-F716-C97D-44BE306049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D485F92C-F9F6-25BF-347E-AA0118BA7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06E5747-619F-8F2B-3869-D988182492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49CF9B-2430-C24B-879F-5E28325D77E1}"/>
              </a:ext>
            </a:extLst>
          </p:cNvPr>
          <p:cNvSpPr>
            <a:spLocks noGrp="1"/>
          </p:cNvSpPr>
          <p:nvPr>
            <p:ph type="title"/>
          </p:nvPr>
        </p:nvSpPr>
        <p:spPr>
          <a:xfrm>
            <a:off x="810343" y="331517"/>
            <a:ext cx="9895951" cy="1033669"/>
          </a:xfrm>
        </p:spPr>
        <p:txBody>
          <a:bodyPr>
            <a:normAutofit/>
          </a:bodyPr>
          <a:lstStyle/>
          <a:p>
            <a:r>
              <a:rPr lang="en-US" sz="4000" dirty="0">
                <a:solidFill>
                  <a:srgbClr val="FFFFFF"/>
                </a:solidFill>
              </a:rPr>
              <a:t>Creating Inclusive Documents, slide 3 </a:t>
            </a:r>
          </a:p>
        </p:txBody>
      </p:sp>
      <p:sp>
        <p:nvSpPr>
          <p:cNvPr id="7" name="Title 1">
            <a:extLst>
              <a:ext uri="{FF2B5EF4-FFF2-40B4-BE49-F238E27FC236}">
                <a16:creationId xmlns:a16="http://schemas.microsoft.com/office/drawing/2014/main" id="{31C9BC84-C3A1-2BA0-74C7-35E9D629569E}"/>
              </a:ext>
              <a:ext uri="{C183D7F6-B498-43B3-948B-1728B52AA6E4}">
                <adec:decorative xmlns:adec="http://schemas.microsoft.com/office/drawing/2017/decorative" val="1"/>
              </a:ext>
            </a:extLst>
          </p:cNvPr>
          <p:cNvSpPr txBox="1">
            <a:spLocks/>
          </p:cNvSpPr>
          <p:nvPr/>
        </p:nvSpPr>
        <p:spPr>
          <a:xfrm>
            <a:off x="0" y="6760426"/>
            <a:ext cx="12192000" cy="97574"/>
          </a:xfrm>
          <a:prstGeom prst="rect">
            <a:avLst/>
          </a:prstGeom>
          <a:solidFill>
            <a:srgbClr val="C000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Title 1">
            <a:extLst>
              <a:ext uri="{FF2B5EF4-FFF2-40B4-BE49-F238E27FC236}">
                <a16:creationId xmlns:a16="http://schemas.microsoft.com/office/drawing/2014/main" id="{0279CF42-234E-4414-07FE-2EA3C0492168}"/>
              </a:ext>
              <a:ext uri="{C183D7F6-B498-43B3-948B-1728B52AA6E4}">
                <adec:decorative xmlns:adec="http://schemas.microsoft.com/office/drawing/2017/decorative" val="1"/>
              </a:ext>
            </a:extLst>
          </p:cNvPr>
          <p:cNvSpPr txBox="1">
            <a:spLocks/>
          </p:cNvSpPr>
          <p:nvPr/>
        </p:nvSpPr>
        <p:spPr>
          <a:xfrm>
            <a:off x="0" y="8388"/>
            <a:ext cx="12192000" cy="97574"/>
          </a:xfrm>
          <a:prstGeom prst="rect">
            <a:avLst/>
          </a:prstGeom>
          <a:solidFill>
            <a:srgbClr val="C000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9" name="TextBox 18">
            <a:extLst>
              <a:ext uri="{FF2B5EF4-FFF2-40B4-BE49-F238E27FC236}">
                <a16:creationId xmlns:a16="http://schemas.microsoft.com/office/drawing/2014/main" id="{99BA1B95-B63B-45CD-89F1-B630713A21EA}"/>
              </a:ext>
            </a:extLst>
          </p:cNvPr>
          <p:cNvSpPr txBox="1"/>
          <p:nvPr/>
        </p:nvSpPr>
        <p:spPr>
          <a:xfrm>
            <a:off x="215660" y="1742536"/>
            <a:ext cx="11732646" cy="923330"/>
          </a:xfrm>
          <a:prstGeom prst="rect">
            <a:avLst/>
          </a:prstGeom>
          <a:noFill/>
        </p:spPr>
        <p:txBody>
          <a:bodyPr wrap="square" rtlCol="0">
            <a:spAutoFit/>
          </a:bodyPr>
          <a:lstStyle/>
          <a:p>
            <a:pPr marL="342900" indent="-342900">
              <a:buAutoNum type="arabicPeriod" startAt="5"/>
            </a:pPr>
            <a:r>
              <a:rPr lang="en-US" b="1" dirty="0"/>
              <a:t>Lists: </a:t>
            </a:r>
            <a:r>
              <a:rPr lang="en-US" dirty="0"/>
              <a:t>Always use the software's built-in list tools (bullets or numbering, etc.). The computer will automatically handle the  numbering and structure.  </a:t>
            </a:r>
          </a:p>
          <a:p>
            <a:endParaRPr lang="en-US" dirty="0"/>
          </a:p>
        </p:txBody>
      </p:sp>
      <p:sp>
        <p:nvSpPr>
          <p:cNvPr id="29" name="TextBox 28">
            <a:extLst>
              <a:ext uri="{FF2B5EF4-FFF2-40B4-BE49-F238E27FC236}">
                <a16:creationId xmlns:a16="http://schemas.microsoft.com/office/drawing/2014/main" id="{6A0914EA-06EA-BEC9-4C74-6D025EA3EC04}"/>
              </a:ext>
            </a:extLst>
          </p:cNvPr>
          <p:cNvSpPr txBox="1"/>
          <p:nvPr/>
        </p:nvSpPr>
        <p:spPr>
          <a:xfrm>
            <a:off x="215660" y="4200522"/>
            <a:ext cx="11976336" cy="646331"/>
          </a:xfrm>
          <a:prstGeom prst="rect">
            <a:avLst/>
          </a:prstGeom>
          <a:noFill/>
        </p:spPr>
        <p:txBody>
          <a:bodyPr wrap="square" rtlCol="0">
            <a:spAutoFit/>
          </a:bodyPr>
          <a:lstStyle/>
          <a:p>
            <a:r>
              <a:rPr lang="en-US" b="1" dirty="0"/>
              <a:t>6.   Tables: </a:t>
            </a:r>
            <a:r>
              <a:rPr lang="en-US" dirty="0"/>
              <a:t>Only use the software’s built-in table tool to display tabular data. Include meaningful headers to rows and columns. </a:t>
            </a:r>
          </a:p>
          <a:p>
            <a:endParaRPr lang="en-US" dirty="0"/>
          </a:p>
        </p:txBody>
      </p:sp>
      <p:pic>
        <p:nvPicPr>
          <p:cNvPr id="4" name="Picture 3">
            <a:extLst>
              <a:ext uri="{FF2B5EF4-FFF2-40B4-BE49-F238E27FC236}">
                <a16:creationId xmlns:a16="http://schemas.microsoft.com/office/drawing/2014/main" id="{7784D5EE-C135-5E25-9247-72351D68D24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4088246" y="2263004"/>
            <a:ext cx="2921600" cy="1738167"/>
          </a:xfrm>
          <a:prstGeom prst="rect">
            <a:avLst/>
          </a:prstGeom>
        </p:spPr>
      </p:pic>
      <p:pic>
        <p:nvPicPr>
          <p:cNvPr id="6" name="Picture 5">
            <a:extLst>
              <a:ext uri="{FF2B5EF4-FFF2-40B4-BE49-F238E27FC236}">
                <a16:creationId xmlns:a16="http://schemas.microsoft.com/office/drawing/2014/main" id="{831F42E7-3DA4-4BC0-CD58-91189CC90231}"/>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993355" y="4787668"/>
            <a:ext cx="3295965" cy="1738815"/>
          </a:xfrm>
          <a:prstGeom prst="rect">
            <a:avLst/>
          </a:prstGeom>
        </p:spPr>
      </p:pic>
    </p:spTree>
    <p:extLst>
      <p:ext uri="{BB962C8B-B14F-4D97-AF65-F5344CB8AC3E}">
        <p14:creationId xmlns:p14="http://schemas.microsoft.com/office/powerpoint/2010/main" val="570895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910F06-455B-ED3C-77C2-82FB448E4F38}"/>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74B8CE27-A561-EC26-09CD-ED1919363F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44D1F27-CA26-40E1-81A0-273AC3E220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EAD10D26-8FD2-96FE-12F9-B85CB94B00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6E64F56A-50A4-65F8-F217-6F08B0B77A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310FE4BB-699C-C601-40DB-E8AB12E43F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A95D48-1E04-B919-74B3-AB9B6D24A1EA}"/>
              </a:ext>
            </a:extLst>
          </p:cNvPr>
          <p:cNvSpPr>
            <a:spLocks noGrp="1"/>
          </p:cNvSpPr>
          <p:nvPr>
            <p:ph type="title"/>
          </p:nvPr>
        </p:nvSpPr>
        <p:spPr>
          <a:xfrm>
            <a:off x="810343" y="331517"/>
            <a:ext cx="9895951" cy="1033669"/>
          </a:xfrm>
        </p:spPr>
        <p:txBody>
          <a:bodyPr>
            <a:normAutofit/>
          </a:bodyPr>
          <a:lstStyle/>
          <a:p>
            <a:r>
              <a:rPr lang="en-US" sz="4000" dirty="0">
                <a:solidFill>
                  <a:srgbClr val="FFFFFF"/>
                </a:solidFill>
              </a:rPr>
              <a:t>Creating Inclusive Documents, slide 4</a:t>
            </a:r>
          </a:p>
        </p:txBody>
      </p:sp>
      <p:sp>
        <p:nvSpPr>
          <p:cNvPr id="7" name="Title 1">
            <a:extLst>
              <a:ext uri="{FF2B5EF4-FFF2-40B4-BE49-F238E27FC236}">
                <a16:creationId xmlns:a16="http://schemas.microsoft.com/office/drawing/2014/main" id="{E9917CF0-F2AF-91D7-3E7E-E720FA7A6B14}"/>
              </a:ext>
              <a:ext uri="{C183D7F6-B498-43B3-948B-1728B52AA6E4}">
                <adec:decorative xmlns:adec="http://schemas.microsoft.com/office/drawing/2017/decorative" val="1"/>
              </a:ext>
            </a:extLst>
          </p:cNvPr>
          <p:cNvSpPr txBox="1">
            <a:spLocks/>
          </p:cNvSpPr>
          <p:nvPr/>
        </p:nvSpPr>
        <p:spPr>
          <a:xfrm>
            <a:off x="0" y="6760426"/>
            <a:ext cx="12192000" cy="97574"/>
          </a:xfrm>
          <a:prstGeom prst="rect">
            <a:avLst/>
          </a:prstGeom>
          <a:solidFill>
            <a:srgbClr val="C000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Title 1">
            <a:extLst>
              <a:ext uri="{FF2B5EF4-FFF2-40B4-BE49-F238E27FC236}">
                <a16:creationId xmlns:a16="http://schemas.microsoft.com/office/drawing/2014/main" id="{09D68199-A290-B2E8-7B4A-3AF267F31A73}"/>
              </a:ext>
              <a:ext uri="{C183D7F6-B498-43B3-948B-1728B52AA6E4}">
                <adec:decorative xmlns:adec="http://schemas.microsoft.com/office/drawing/2017/decorative" val="1"/>
              </a:ext>
            </a:extLst>
          </p:cNvPr>
          <p:cNvSpPr txBox="1">
            <a:spLocks/>
          </p:cNvSpPr>
          <p:nvPr/>
        </p:nvSpPr>
        <p:spPr>
          <a:xfrm>
            <a:off x="0" y="8388"/>
            <a:ext cx="12192000" cy="97574"/>
          </a:xfrm>
          <a:prstGeom prst="rect">
            <a:avLst/>
          </a:prstGeom>
          <a:solidFill>
            <a:srgbClr val="C000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9" name="TextBox 18">
            <a:extLst>
              <a:ext uri="{FF2B5EF4-FFF2-40B4-BE49-F238E27FC236}">
                <a16:creationId xmlns:a16="http://schemas.microsoft.com/office/drawing/2014/main" id="{98A27A8B-1A1B-EE13-60C0-4FFC16EE9269}"/>
              </a:ext>
            </a:extLst>
          </p:cNvPr>
          <p:cNvSpPr txBox="1"/>
          <p:nvPr/>
        </p:nvSpPr>
        <p:spPr>
          <a:xfrm>
            <a:off x="215660" y="1742536"/>
            <a:ext cx="11732646" cy="923330"/>
          </a:xfrm>
          <a:prstGeom prst="rect">
            <a:avLst/>
          </a:prstGeom>
          <a:noFill/>
        </p:spPr>
        <p:txBody>
          <a:bodyPr wrap="square" rtlCol="0">
            <a:spAutoFit/>
          </a:bodyPr>
          <a:lstStyle/>
          <a:p>
            <a:r>
              <a:rPr lang="en-US" b="1" dirty="0"/>
              <a:t>7. Video/Audio: </a:t>
            </a:r>
            <a:r>
              <a:rPr lang="en-US" dirty="0"/>
              <a:t>make sure all videos are captioned and provide transcripts for audio-only files. If you create videos through</a:t>
            </a:r>
          </a:p>
          <a:p>
            <a:r>
              <a:rPr lang="en-US" dirty="0"/>
              <a:t>    VoiceThread, you will  have automatic captions. </a:t>
            </a:r>
          </a:p>
          <a:p>
            <a:endParaRPr lang="en-US" dirty="0"/>
          </a:p>
        </p:txBody>
      </p:sp>
      <p:pic>
        <p:nvPicPr>
          <p:cNvPr id="5" name="Picture 4">
            <a:extLst>
              <a:ext uri="{FF2B5EF4-FFF2-40B4-BE49-F238E27FC236}">
                <a16:creationId xmlns:a16="http://schemas.microsoft.com/office/drawing/2014/main" id="{0B456B6B-8C70-DBB5-7714-98154CD8C11B}"/>
              </a:ext>
              <a:ext uri="{C183D7F6-B498-43B3-948B-1728B52AA6E4}">
                <adec:decorative xmlns:adec="http://schemas.microsoft.com/office/drawing/2017/decorative" val="1"/>
              </a:ext>
            </a:extLst>
          </p:cNvPr>
          <p:cNvPicPr>
            <a:picLocks noChangeAspect="1"/>
          </p:cNvPicPr>
          <p:nvPr/>
        </p:nvPicPr>
        <p:blipFill>
          <a:blip r:embed="rId2"/>
          <a:srcRect l="6167" r="9456" b="4672"/>
          <a:stretch>
            <a:fillRect/>
          </a:stretch>
        </p:blipFill>
        <p:spPr>
          <a:xfrm>
            <a:off x="4045788" y="2551759"/>
            <a:ext cx="3001993" cy="1813207"/>
          </a:xfrm>
          <a:prstGeom prst="rect">
            <a:avLst/>
          </a:prstGeom>
        </p:spPr>
      </p:pic>
      <p:sp>
        <p:nvSpPr>
          <p:cNvPr id="12" name="TextBox 11">
            <a:extLst>
              <a:ext uri="{FF2B5EF4-FFF2-40B4-BE49-F238E27FC236}">
                <a16:creationId xmlns:a16="http://schemas.microsoft.com/office/drawing/2014/main" id="{39166755-8DDE-3A8A-A63A-54D6F87F347E}"/>
              </a:ext>
            </a:extLst>
          </p:cNvPr>
          <p:cNvSpPr txBox="1"/>
          <p:nvPr/>
        </p:nvSpPr>
        <p:spPr>
          <a:xfrm>
            <a:off x="2124886" y="5691992"/>
            <a:ext cx="7514329" cy="369332"/>
          </a:xfrm>
          <a:prstGeom prst="rect">
            <a:avLst/>
          </a:prstGeom>
          <a:noFill/>
        </p:spPr>
        <p:txBody>
          <a:bodyPr wrap="square" rtlCol="0">
            <a:spAutoFit/>
          </a:bodyPr>
          <a:lstStyle/>
          <a:p>
            <a:r>
              <a:rPr lang="en-US" dirty="0">
                <a:hlinkClick r:id="rId3" action="ppaction://hlinkfile"/>
              </a:rPr>
              <a:t>Create Inclusive Documents in 7 Easy Steps </a:t>
            </a:r>
            <a:r>
              <a:rPr lang="en-US" dirty="0"/>
              <a:t>(Michelle Kirk, Disability Resources)</a:t>
            </a:r>
          </a:p>
        </p:txBody>
      </p:sp>
    </p:spTree>
    <p:extLst>
      <p:ext uri="{BB962C8B-B14F-4D97-AF65-F5344CB8AC3E}">
        <p14:creationId xmlns:p14="http://schemas.microsoft.com/office/powerpoint/2010/main" val="2111638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28E1995-4FCC-4C27-94BC-745B6C49E50F}"/>
              </a:ext>
            </a:extLst>
          </p:cNvPr>
          <p:cNvSpPr txBox="1">
            <a:spLocks/>
          </p:cNvSpPr>
          <p:nvPr/>
        </p:nvSpPr>
        <p:spPr>
          <a:xfrm>
            <a:off x="0" y="57177"/>
            <a:ext cx="12192000" cy="618684"/>
          </a:xfrm>
          <a:prstGeom prst="rect">
            <a:avLst/>
          </a:prstGeom>
          <a:solidFill>
            <a:srgbClr val="0057A2"/>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Our Future Students</a:t>
            </a:r>
          </a:p>
        </p:txBody>
      </p:sp>
      <p:sp>
        <p:nvSpPr>
          <p:cNvPr id="7" name="Title 1">
            <a:extLst>
              <a:ext uri="{FF2B5EF4-FFF2-40B4-BE49-F238E27FC236}">
                <a16:creationId xmlns:a16="http://schemas.microsoft.com/office/drawing/2014/main" id="{F3CA6DE0-ED71-456E-96B4-F1CC3A353C40}"/>
              </a:ext>
              <a:ext uri="{C183D7F6-B498-43B3-948B-1728B52AA6E4}">
                <adec:decorative xmlns:adec="http://schemas.microsoft.com/office/drawing/2017/decorative" val="1"/>
              </a:ext>
            </a:extLst>
          </p:cNvPr>
          <p:cNvSpPr txBox="1">
            <a:spLocks/>
          </p:cNvSpPr>
          <p:nvPr/>
        </p:nvSpPr>
        <p:spPr>
          <a:xfrm>
            <a:off x="0" y="6760426"/>
            <a:ext cx="12192000" cy="97574"/>
          </a:xfrm>
          <a:prstGeom prst="rect">
            <a:avLst/>
          </a:prstGeom>
          <a:solidFill>
            <a:srgbClr val="C000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Title 1">
            <a:extLst>
              <a:ext uri="{FF2B5EF4-FFF2-40B4-BE49-F238E27FC236}">
                <a16:creationId xmlns:a16="http://schemas.microsoft.com/office/drawing/2014/main" id="{4B7FBAD5-1EF7-4399-94F8-5E9D82F60EB5}"/>
              </a:ext>
              <a:ext uri="{C183D7F6-B498-43B3-948B-1728B52AA6E4}">
                <adec:decorative xmlns:adec="http://schemas.microsoft.com/office/drawing/2017/decorative" val="1"/>
              </a:ext>
            </a:extLst>
          </p:cNvPr>
          <p:cNvSpPr txBox="1">
            <a:spLocks/>
          </p:cNvSpPr>
          <p:nvPr/>
        </p:nvSpPr>
        <p:spPr>
          <a:xfrm>
            <a:off x="0" y="8388"/>
            <a:ext cx="12192000" cy="97574"/>
          </a:xfrm>
          <a:prstGeom prst="rect">
            <a:avLst/>
          </a:prstGeom>
          <a:solidFill>
            <a:srgbClr val="C000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itle 1">
            <a:extLst>
              <a:ext uri="{FF2B5EF4-FFF2-40B4-BE49-F238E27FC236}">
                <a16:creationId xmlns:a16="http://schemas.microsoft.com/office/drawing/2014/main" id="{C259E327-4581-4AEF-9659-14405A5501F7}"/>
              </a:ext>
              <a:ext uri="{C183D7F6-B498-43B3-948B-1728B52AA6E4}">
                <adec:decorative xmlns:adec="http://schemas.microsoft.com/office/drawing/2017/decorative" val="1"/>
              </a:ext>
            </a:extLst>
          </p:cNvPr>
          <p:cNvSpPr txBox="1">
            <a:spLocks/>
          </p:cNvSpPr>
          <p:nvPr/>
        </p:nvSpPr>
        <p:spPr>
          <a:xfrm>
            <a:off x="0" y="105961"/>
            <a:ext cx="12192000" cy="887845"/>
          </a:xfrm>
          <a:prstGeom prst="rect">
            <a:avLst/>
          </a:prstGeom>
          <a:solidFill>
            <a:srgbClr val="002856"/>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Title 1">
            <a:extLst>
              <a:ext uri="{FF2B5EF4-FFF2-40B4-BE49-F238E27FC236}">
                <a16:creationId xmlns:a16="http://schemas.microsoft.com/office/drawing/2014/main" id="{1567E580-1DC0-2FA6-A0B1-B65FF1D0D67E}"/>
              </a:ext>
            </a:extLst>
          </p:cNvPr>
          <p:cNvSpPr txBox="1">
            <a:spLocks noGrp="1"/>
          </p:cNvSpPr>
          <p:nvPr>
            <p:ph type="title" idx="4294967295"/>
          </p:nvPr>
        </p:nvSpPr>
        <p:spPr>
          <a:xfrm>
            <a:off x="681828" y="295564"/>
            <a:ext cx="9291782" cy="70788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chemeClr val="bg1"/>
                </a:solidFill>
                <a:effectLst/>
                <a:uLnTx/>
                <a:uFillTx/>
                <a:latin typeface="+mn-lt"/>
                <a:ea typeface="+mn-ea"/>
                <a:cs typeface="+mn-cs"/>
              </a:rPr>
              <a:t>Anthology Ally in Blackboard</a:t>
            </a:r>
          </a:p>
        </p:txBody>
      </p:sp>
      <p:sp>
        <p:nvSpPr>
          <p:cNvPr id="6" name="Content Placeholder 5">
            <a:extLst>
              <a:ext uri="{FF2B5EF4-FFF2-40B4-BE49-F238E27FC236}">
                <a16:creationId xmlns:a16="http://schemas.microsoft.com/office/drawing/2014/main" id="{B25A0067-F0B8-2865-F6EB-57EA68B47533}"/>
              </a:ext>
              <a:ext uri="{C183D7F6-B498-43B3-948B-1728B52AA6E4}">
                <adec:decorative xmlns:adec="http://schemas.microsoft.com/office/drawing/2017/decorative" val="1"/>
              </a:ext>
            </a:extLst>
          </p:cNvPr>
          <p:cNvSpPr>
            <a:spLocks noGrp="1"/>
          </p:cNvSpPr>
          <p:nvPr>
            <p:ph idx="1"/>
          </p:nvPr>
        </p:nvSpPr>
        <p:spPr/>
        <p:txBody>
          <a:bodyPr/>
          <a:lstStyle/>
          <a:p>
            <a:pPr marL="0" indent="0">
              <a:buNone/>
            </a:pPr>
            <a:r>
              <a:rPr lang="en-US" dirty="0"/>
              <a:t> </a:t>
            </a:r>
          </a:p>
        </p:txBody>
      </p:sp>
      <p:sp>
        <p:nvSpPr>
          <p:cNvPr id="13" name="Text Placeholder 12">
            <a:extLst>
              <a:ext uri="{FF2B5EF4-FFF2-40B4-BE49-F238E27FC236}">
                <a16:creationId xmlns:a16="http://schemas.microsoft.com/office/drawing/2014/main" id="{81C7A49F-9EBC-A2C6-2EE8-51E5C49F1A3F}"/>
              </a:ext>
            </a:extLst>
          </p:cNvPr>
          <p:cNvSpPr>
            <a:spLocks noGrp="1"/>
          </p:cNvSpPr>
          <p:nvPr>
            <p:ph type="body" sz="half" idx="2"/>
          </p:nvPr>
        </p:nvSpPr>
        <p:spPr>
          <a:xfrm>
            <a:off x="839788" y="1193052"/>
            <a:ext cx="3932237" cy="5369384"/>
          </a:xfrm>
        </p:spPr>
        <p:txBody>
          <a:bodyPr>
            <a:normAutofit/>
          </a:bodyPr>
          <a:lstStyle/>
          <a:p>
            <a:r>
              <a:rPr lang="en-US" b="1" dirty="0"/>
              <a:t>Anthology Ally</a:t>
            </a:r>
            <a:r>
              <a:rPr lang="en-US" dirty="0"/>
              <a:t> (housed within Blackboard) scans your course files, flags issues, offers step-by-step fixes, and provides alternative formats for students. It also gives USI an institutional dashboard to monitor accessibility progress.  </a:t>
            </a:r>
          </a:p>
          <a:p>
            <a:r>
              <a:rPr lang="en-US" dirty="0"/>
              <a:t>Types of files checked by Ally:</a:t>
            </a:r>
          </a:p>
          <a:p>
            <a:pPr marL="285750" indent="-285750">
              <a:buFont typeface="Arial" panose="020B0604020202020204" pitchFamily="34" charset="0"/>
              <a:buChar char="•"/>
            </a:pPr>
            <a:r>
              <a:rPr lang="en-US" b="1" dirty="0"/>
              <a:t>PDF Files</a:t>
            </a:r>
            <a:endParaRPr lang="en-US" dirty="0"/>
          </a:p>
          <a:p>
            <a:pPr marL="285750" indent="-285750">
              <a:buFont typeface="Arial" panose="020B0604020202020204" pitchFamily="34" charset="0"/>
              <a:buChar char="•"/>
            </a:pPr>
            <a:r>
              <a:rPr lang="en-US" b="1" dirty="0"/>
              <a:t>Microsoft Word Files</a:t>
            </a:r>
            <a:endParaRPr lang="en-US" dirty="0"/>
          </a:p>
          <a:p>
            <a:pPr marL="285750" indent="-285750">
              <a:buFont typeface="Arial" panose="020B0604020202020204" pitchFamily="34" charset="0"/>
              <a:buChar char="•"/>
            </a:pPr>
            <a:r>
              <a:rPr lang="en-US" b="1" dirty="0"/>
              <a:t>Microsoft PowerPoint Files</a:t>
            </a:r>
            <a:endParaRPr lang="en-US" dirty="0"/>
          </a:p>
          <a:p>
            <a:pPr marL="285750" indent="-285750">
              <a:buFont typeface="Arial" panose="020B0604020202020204" pitchFamily="34" charset="0"/>
              <a:buChar char="•"/>
            </a:pPr>
            <a:r>
              <a:rPr lang="en-US" b="1" dirty="0"/>
              <a:t>OpenOffice/LibreOffice Files</a:t>
            </a:r>
            <a:endParaRPr lang="en-US" dirty="0"/>
          </a:p>
          <a:p>
            <a:pPr marL="285750" indent="-285750">
              <a:buFont typeface="Arial" panose="020B0604020202020204" pitchFamily="34" charset="0"/>
              <a:buChar char="•"/>
            </a:pPr>
            <a:r>
              <a:rPr lang="en-US" b="1" dirty="0"/>
              <a:t>Uploaded HTML Files</a:t>
            </a:r>
            <a:endParaRPr lang="en-US" dirty="0"/>
          </a:p>
          <a:p>
            <a:pPr marL="285750" indent="-285750">
              <a:buFont typeface="Arial" panose="020B0604020202020204" pitchFamily="34" charset="0"/>
              <a:buChar char="•"/>
            </a:pPr>
            <a:r>
              <a:rPr lang="en-US" b="1" dirty="0"/>
              <a:t>Image files (JPG, JPEG, GIF, PNG, BMP, TIFF)</a:t>
            </a:r>
            <a:endParaRPr lang="en-US" dirty="0"/>
          </a:p>
          <a:p>
            <a:pPr marL="285750" indent="-285750">
              <a:buFont typeface="Arial" panose="020B0604020202020204" pitchFamily="34" charset="0"/>
              <a:buChar char="•"/>
            </a:pPr>
            <a:r>
              <a:rPr lang="en-US" b="1" dirty="0"/>
              <a:t>WYSIWYG/VTBE Content (What You See Is What You Get)/Visual Text Box Editor</a:t>
            </a:r>
            <a:endParaRPr lang="en-US" dirty="0"/>
          </a:p>
          <a:p>
            <a:pPr marL="285750" indent="-285750">
              <a:buFont typeface="Arial" panose="020B0604020202020204" pitchFamily="34" charset="0"/>
              <a:buChar char="•"/>
            </a:pPr>
            <a:r>
              <a:rPr lang="en-US" b="1" dirty="0"/>
              <a:t>YouTube videos embedded in WYSIWYG/VTBE Content</a:t>
            </a:r>
            <a:endParaRPr lang="en-US" dirty="0"/>
          </a:p>
          <a:p>
            <a:endParaRPr lang="en-US" dirty="0"/>
          </a:p>
          <a:p>
            <a:endParaRPr lang="en-US" dirty="0"/>
          </a:p>
        </p:txBody>
      </p:sp>
      <p:pic>
        <p:nvPicPr>
          <p:cNvPr id="17" name="Picture 16">
            <a:extLst>
              <a:ext uri="{FF2B5EF4-FFF2-40B4-BE49-F238E27FC236}">
                <a16:creationId xmlns:a16="http://schemas.microsoft.com/office/drawing/2014/main" id="{FEB8FA12-CB3C-BE2E-3276-0FDAC2D302EA}"/>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6930" y="2044695"/>
            <a:ext cx="2405871" cy="3655197"/>
          </a:xfrm>
          <a:prstGeom prst="rect">
            <a:avLst/>
          </a:prstGeom>
        </p:spPr>
      </p:pic>
      <p:pic>
        <p:nvPicPr>
          <p:cNvPr id="27" name="Picture 26">
            <a:extLst>
              <a:ext uri="{FF2B5EF4-FFF2-40B4-BE49-F238E27FC236}">
                <a16:creationId xmlns:a16="http://schemas.microsoft.com/office/drawing/2014/main" id="{78AB17F9-4151-1F47-F0B1-E448427132C3}"/>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8302112" y="2467316"/>
            <a:ext cx="3471582" cy="2796077"/>
          </a:xfrm>
          <a:prstGeom prst="rect">
            <a:avLst/>
          </a:prstGeom>
        </p:spPr>
      </p:pic>
    </p:spTree>
    <p:extLst>
      <p:ext uri="{BB962C8B-B14F-4D97-AF65-F5344CB8AC3E}">
        <p14:creationId xmlns:p14="http://schemas.microsoft.com/office/powerpoint/2010/main" val="1793845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A614D4-6171-2411-C1DE-A97DFD87EB4A}"/>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9B17187A-CCC1-B07F-DE08-8E513423E0CF}"/>
              </a:ext>
            </a:extLst>
          </p:cNvPr>
          <p:cNvSpPr txBox="1">
            <a:spLocks/>
          </p:cNvSpPr>
          <p:nvPr/>
        </p:nvSpPr>
        <p:spPr>
          <a:xfrm>
            <a:off x="0" y="57177"/>
            <a:ext cx="12192000" cy="618684"/>
          </a:xfrm>
          <a:prstGeom prst="rect">
            <a:avLst/>
          </a:prstGeom>
          <a:solidFill>
            <a:srgbClr val="0057A2"/>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Our Future Students</a:t>
            </a:r>
          </a:p>
        </p:txBody>
      </p:sp>
      <p:sp>
        <p:nvSpPr>
          <p:cNvPr id="7" name="Title 1">
            <a:extLst>
              <a:ext uri="{FF2B5EF4-FFF2-40B4-BE49-F238E27FC236}">
                <a16:creationId xmlns:a16="http://schemas.microsoft.com/office/drawing/2014/main" id="{D02711E6-6F58-0D25-AE9F-7B12E0A744EE}"/>
              </a:ext>
              <a:ext uri="{C183D7F6-B498-43B3-948B-1728B52AA6E4}">
                <adec:decorative xmlns:adec="http://schemas.microsoft.com/office/drawing/2017/decorative" val="1"/>
              </a:ext>
            </a:extLst>
          </p:cNvPr>
          <p:cNvSpPr txBox="1">
            <a:spLocks/>
          </p:cNvSpPr>
          <p:nvPr/>
        </p:nvSpPr>
        <p:spPr>
          <a:xfrm>
            <a:off x="0" y="6760426"/>
            <a:ext cx="12192000" cy="97574"/>
          </a:xfrm>
          <a:prstGeom prst="rect">
            <a:avLst/>
          </a:prstGeom>
          <a:solidFill>
            <a:srgbClr val="C000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Title 1">
            <a:extLst>
              <a:ext uri="{FF2B5EF4-FFF2-40B4-BE49-F238E27FC236}">
                <a16:creationId xmlns:a16="http://schemas.microsoft.com/office/drawing/2014/main" id="{B3ACEFB8-F877-6A64-5012-6F8CE31BFD5A}"/>
              </a:ext>
              <a:ext uri="{C183D7F6-B498-43B3-948B-1728B52AA6E4}">
                <adec:decorative xmlns:adec="http://schemas.microsoft.com/office/drawing/2017/decorative" val="1"/>
              </a:ext>
            </a:extLst>
          </p:cNvPr>
          <p:cNvSpPr txBox="1">
            <a:spLocks/>
          </p:cNvSpPr>
          <p:nvPr/>
        </p:nvSpPr>
        <p:spPr>
          <a:xfrm>
            <a:off x="0" y="8388"/>
            <a:ext cx="12192000" cy="97574"/>
          </a:xfrm>
          <a:prstGeom prst="rect">
            <a:avLst/>
          </a:prstGeom>
          <a:solidFill>
            <a:srgbClr val="C000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itle 1">
            <a:extLst>
              <a:ext uri="{FF2B5EF4-FFF2-40B4-BE49-F238E27FC236}">
                <a16:creationId xmlns:a16="http://schemas.microsoft.com/office/drawing/2014/main" id="{44A52A1F-4B63-CA81-B139-A878939F88B5}"/>
              </a:ext>
              <a:ext uri="{C183D7F6-B498-43B3-948B-1728B52AA6E4}">
                <adec:decorative xmlns:adec="http://schemas.microsoft.com/office/drawing/2017/decorative" val="1"/>
              </a:ext>
            </a:extLst>
          </p:cNvPr>
          <p:cNvSpPr txBox="1">
            <a:spLocks/>
          </p:cNvSpPr>
          <p:nvPr/>
        </p:nvSpPr>
        <p:spPr>
          <a:xfrm>
            <a:off x="0" y="105961"/>
            <a:ext cx="12192000" cy="887845"/>
          </a:xfrm>
          <a:prstGeom prst="rect">
            <a:avLst/>
          </a:prstGeom>
          <a:solidFill>
            <a:srgbClr val="002856"/>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Title 1">
            <a:extLst>
              <a:ext uri="{FF2B5EF4-FFF2-40B4-BE49-F238E27FC236}">
                <a16:creationId xmlns:a16="http://schemas.microsoft.com/office/drawing/2014/main" id="{9D1C4E92-35CE-52A4-D53E-6273B0E80FDE}"/>
              </a:ext>
            </a:extLst>
          </p:cNvPr>
          <p:cNvSpPr txBox="1">
            <a:spLocks noGrp="1"/>
          </p:cNvSpPr>
          <p:nvPr>
            <p:ph type="title" idx="4294967295"/>
          </p:nvPr>
        </p:nvSpPr>
        <p:spPr>
          <a:xfrm>
            <a:off x="681828" y="295564"/>
            <a:ext cx="9291782" cy="70788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chemeClr val="bg1"/>
                </a:solidFill>
                <a:effectLst/>
                <a:uLnTx/>
                <a:uFillTx/>
                <a:latin typeface="+mn-lt"/>
                <a:ea typeface="+mn-ea"/>
                <a:cs typeface="+mn-cs"/>
              </a:rPr>
              <a:t>Anthology Ally in Blackboard</a:t>
            </a:r>
            <a:r>
              <a:rPr kumimoji="0" lang="en-US" sz="4000" b="0" i="0" u="none" strike="noStrike" kern="1200" cap="none" spc="0" normalizeH="0" baseline="0" noProof="0">
                <a:ln>
                  <a:noFill/>
                </a:ln>
                <a:solidFill>
                  <a:schemeClr val="bg1"/>
                </a:solidFill>
                <a:effectLst/>
                <a:uLnTx/>
                <a:uFillTx/>
                <a:latin typeface="+mn-lt"/>
                <a:ea typeface="+mn-ea"/>
                <a:cs typeface="+mn-cs"/>
              </a:rPr>
              <a:t>, slide 2</a:t>
            </a:r>
            <a:endParaRPr kumimoji="0" lang="en-US" sz="4000" b="0" i="0" u="none" strike="noStrike" kern="1200" cap="none" spc="0" normalizeH="0" baseline="0" noProof="0" dirty="0">
              <a:ln>
                <a:noFill/>
              </a:ln>
              <a:solidFill>
                <a:schemeClr val="bg1"/>
              </a:solidFill>
              <a:effectLst/>
              <a:uLnTx/>
              <a:uFillTx/>
              <a:latin typeface="+mn-lt"/>
              <a:ea typeface="+mn-ea"/>
              <a:cs typeface="+mn-cs"/>
            </a:endParaRPr>
          </a:p>
        </p:txBody>
      </p:sp>
      <p:sp>
        <p:nvSpPr>
          <p:cNvPr id="6" name="Content Placeholder 5">
            <a:extLst>
              <a:ext uri="{FF2B5EF4-FFF2-40B4-BE49-F238E27FC236}">
                <a16:creationId xmlns:a16="http://schemas.microsoft.com/office/drawing/2014/main" id="{5FCCB98C-FED5-C616-8B01-318D1D1D184B}"/>
              </a:ext>
              <a:ext uri="{C183D7F6-B498-43B3-948B-1728B52AA6E4}">
                <adec:decorative xmlns:adec="http://schemas.microsoft.com/office/drawing/2017/decorative" val="1"/>
              </a:ext>
            </a:extLst>
          </p:cNvPr>
          <p:cNvSpPr>
            <a:spLocks noGrp="1"/>
          </p:cNvSpPr>
          <p:nvPr>
            <p:ph idx="1"/>
          </p:nvPr>
        </p:nvSpPr>
        <p:spPr/>
        <p:txBody>
          <a:bodyPr/>
          <a:lstStyle/>
          <a:p>
            <a:pPr marL="0" indent="0">
              <a:buNone/>
            </a:pPr>
            <a:r>
              <a:rPr lang="en-US" dirty="0"/>
              <a:t> </a:t>
            </a:r>
          </a:p>
        </p:txBody>
      </p:sp>
      <p:sp>
        <p:nvSpPr>
          <p:cNvPr id="13" name="Text Placeholder 12">
            <a:extLst>
              <a:ext uri="{FF2B5EF4-FFF2-40B4-BE49-F238E27FC236}">
                <a16:creationId xmlns:a16="http://schemas.microsoft.com/office/drawing/2014/main" id="{95083B66-0BA4-4C74-58BC-2A1BB3144CF7}"/>
              </a:ext>
            </a:extLst>
          </p:cNvPr>
          <p:cNvSpPr>
            <a:spLocks noGrp="1"/>
          </p:cNvSpPr>
          <p:nvPr>
            <p:ph type="body" sz="half" idx="2"/>
          </p:nvPr>
        </p:nvSpPr>
        <p:spPr>
          <a:xfrm>
            <a:off x="768096" y="1193052"/>
            <a:ext cx="4003929" cy="1565784"/>
          </a:xfrm>
        </p:spPr>
        <p:txBody>
          <a:bodyPr>
            <a:normAutofit/>
          </a:bodyPr>
          <a:lstStyle/>
          <a:p>
            <a:r>
              <a:rPr lang="en-US" b="1" dirty="0"/>
              <a:t>Ally Accessibility Score: </a:t>
            </a:r>
            <a:r>
              <a:rPr lang="en-US" dirty="0"/>
              <a:t>To measure accessibility, Ally assigns your new and existing course content an accessibility score. This accessibility dashboard allows you to quickly find and fix accessibility issues within  your course.  </a:t>
            </a:r>
          </a:p>
          <a:p>
            <a:endParaRPr lang="en-US" dirty="0"/>
          </a:p>
          <a:p>
            <a:endParaRPr lang="en-US" dirty="0"/>
          </a:p>
        </p:txBody>
      </p:sp>
      <p:pic>
        <p:nvPicPr>
          <p:cNvPr id="2052" name="Picture 4" descr="Ally for Canvas | Learning and Teaching @ Newcastle | Newcastle University">
            <a:extLst>
              <a:ext uri="{FF2B5EF4-FFF2-40B4-BE49-F238E27FC236}">
                <a16:creationId xmlns:a16="http://schemas.microsoft.com/office/drawing/2014/main" id="{58BAA44B-64AE-913B-2F17-64B68A369C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9463" y="1327100"/>
            <a:ext cx="4819650" cy="110490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Image of the Ally dahsboard.">
            <a:extLst>
              <a:ext uri="{FF2B5EF4-FFF2-40B4-BE49-F238E27FC236}">
                <a16:creationId xmlns:a16="http://schemas.microsoft.com/office/drawing/2014/main" id="{E5261D47-C9C1-806C-50F1-49614762F37F}"/>
              </a:ext>
            </a:extLst>
          </p:cNvPr>
          <p:cNvPicPr>
            <a:picLocks noChangeAspect="1"/>
          </p:cNvPicPr>
          <p:nvPr/>
        </p:nvPicPr>
        <p:blipFill>
          <a:blip r:embed="rId3"/>
          <a:stretch>
            <a:fillRect/>
          </a:stretch>
        </p:blipFill>
        <p:spPr>
          <a:xfrm>
            <a:off x="1728472" y="2743564"/>
            <a:ext cx="8950641" cy="2978447"/>
          </a:xfrm>
          <a:prstGeom prst="rect">
            <a:avLst/>
          </a:prstGeom>
        </p:spPr>
      </p:pic>
      <p:sp>
        <p:nvSpPr>
          <p:cNvPr id="12" name="TextBox 11">
            <a:extLst>
              <a:ext uri="{FF2B5EF4-FFF2-40B4-BE49-F238E27FC236}">
                <a16:creationId xmlns:a16="http://schemas.microsoft.com/office/drawing/2014/main" id="{84FCF6B6-77AE-F112-5444-E0BE5FDB953F}"/>
              </a:ext>
            </a:extLst>
          </p:cNvPr>
          <p:cNvSpPr txBox="1"/>
          <p:nvPr/>
        </p:nvSpPr>
        <p:spPr>
          <a:xfrm>
            <a:off x="2642616" y="6009678"/>
            <a:ext cx="7891272" cy="369332"/>
          </a:xfrm>
          <a:prstGeom prst="rect">
            <a:avLst/>
          </a:prstGeom>
          <a:noFill/>
        </p:spPr>
        <p:txBody>
          <a:bodyPr wrap="square" rtlCol="0">
            <a:spAutoFit/>
          </a:bodyPr>
          <a:lstStyle/>
          <a:p>
            <a:r>
              <a:rPr lang="en-US" dirty="0"/>
              <a:t>Features and New Releases: </a:t>
            </a:r>
            <a:r>
              <a:rPr lang="en-US" dirty="0">
                <a:hlinkClick r:id="rId4"/>
              </a:rPr>
              <a:t>Anthology Ally Product Roadmap (September 2025)</a:t>
            </a:r>
            <a:endParaRPr lang="en-US" dirty="0"/>
          </a:p>
        </p:txBody>
      </p:sp>
    </p:spTree>
    <p:extLst>
      <p:ext uri="{BB962C8B-B14F-4D97-AF65-F5344CB8AC3E}">
        <p14:creationId xmlns:p14="http://schemas.microsoft.com/office/powerpoint/2010/main" val="9837567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22707</TotalTime>
  <Words>831</Words>
  <Application>Microsoft Office PowerPoint</Application>
  <PresentationFormat>Widescreen</PresentationFormat>
  <Paragraphs>74</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Arial</vt:lpstr>
      <vt:lpstr>Calibri</vt:lpstr>
      <vt:lpstr>Calibri Light</vt:lpstr>
      <vt:lpstr>Open Sans</vt:lpstr>
      <vt:lpstr>Office Theme</vt:lpstr>
      <vt:lpstr>Accessibility Compliance: ADA Title II and Tools for Success Shannon Hoehn &amp; Walter Fisher</vt:lpstr>
      <vt:lpstr>Session Objective</vt:lpstr>
      <vt:lpstr>ADA TITLE II FINAL RULE OVERVIEW</vt:lpstr>
      <vt:lpstr>Creating Inclusive Documents</vt:lpstr>
      <vt:lpstr>Creating Inclusive Documents, slide 2</vt:lpstr>
      <vt:lpstr>Creating Inclusive Documents, slide 3 </vt:lpstr>
      <vt:lpstr>Creating Inclusive Documents, slide 4</vt:lpstr>
      <vt:lpstr>Anthology Ally in Blackboard</vt:lpstr>
      <vt:lpstr>Anthology Ally in Blackboard, slide 2</vt:lpstr>
      <vt:lpstr>Adobe Acrobat Pro </vt:lpstr>
      <vt:lpstr>Additional Resources</vt:lpstr>
      <vt:lpstr>Thank you for attending? Any questions for us?  Our question to YOU: What would you like to see?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Mujumdar, Sudesh N</dc:creator>
  <cp:lastModifiedBy>Roberts, Jennifer A</cp:lastModifiedBy>
  <cp:revision>65</cp:revision>
  <dcterms:created xsi:type="dcterms:W3CDTF">2020-11-14T20:20:14Z</dcterms:created>
  <dcterms:modified xsi:type="dcterms:W3CDTF">2026-03-09T20:40:35Z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3932cc9-dea4-49e2-bfe2-7f42b17a9d2b_Enabled">
    <vt:lpwstr>true</vt:lpwstr>
  </property>
  <property fmtid="{D5CDD505-2E9C-101B-9397-08002B2CF9AE}" pid="3" name="MSIP_Label_93932cc9-dea4-49e2-bfe2-7f42b17a9d2b_SetDate">
    <vt:lpwstr>2022-04-24T20:36:10Z</vt:lpwstr>
  </property>
  <property fmtid="{D5CDD505-2E9C-101B-9397-08002B2CF9AE}" pid="4" name="MSIP_Label_93932cc9-dea4-49e2-bfe2-7f42b17a9d2b_Method">
    <vt:lpwstr>Standard</vt:lpwstr>
  </property>
  <property fmtid="{D5CDD505-2E9C-101B-9397-08002B2CF9AE}" pid="5" name="MSIP_Label_93932cc9-dea4-49e2-bfe2-7f42b17a9d2b_Name">
    <vt:lpwstr>USI Internal</vt:lpwstr>
  </property>
  <property fmtid="{D5CDD505-2E9C-101B-9397-08002B2CF9AE}" pid="6" name="MSIP_Label_93932cc9-dea4-49e2-bfe2-7f42b17a9d2b_SiteId">
    <vt:lpwstr>ae1d882c-786b-492c-9095-3d81d0a2f615</vt:lpwstr>
  </property>
  <property fmtid="{D5CDD505-2E9C-101B-9397-08002B2CF9AE}" pid="7" name="MSIP_Label_93932cc9-dea4-49e2-bfe2-7f42b17a9d2b_ActionId">
    <vt:lpwstr>2665b31e-a9db-4d85-9059-b427faa2e8b8</vt:lpwstr>
  </property>
  <property fmtid="{D5CDD505-2E9C-101B-9397-08002B2CF9AE}" pid="8" name="MSIP_Label_93932cc9-dea4-49e2-bfe2-7f42b17a9d2b_ContentBits">
    <vt:lpwstr>0</vt:lpwstr>
  </property>
</Properties>
</file>